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71.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72.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15.xml" ContentType="application/inkml+xml"/>
  <Override PartName="/ppt/ink/ink16.xml" ContentType="application/inkml+xml"/>
  <Override PartName="/ppt/ink/ink17.xml" ContentType="application/inkml+xml"/>
  <Override PartName="/ppt/notesMasters/notesMaster1.xml" ContentType="application/vnd.openxmlformats-officedocument.presentationml.notesMaster+xml"/>
  <Override PartName="/ppt/ink/ink18.xml" ContentType="application/inkml+xml"/>
  <Override PartName="/ppt/ink/ink9.xml" ContentType="application/inkml+xml"/>
  <Override PartName="/ppt/ink/ink3.xml" ContentType="application/inkml+xml"/>
  <Override PartName="/ppt/ink/ink2.xml" ContentType="application/inkml+xml"/>
  <Override PartName="/ppt/ink/ink1.xml" ContentType="application/inkml+xml"/>
  <Override PartName="/ppt/media/image19.jpg" ContentType="image/png"/>
  <Override PartName="/ppt/ink/ink4.xml" ContentType="application/inkml+xml"/>
  <Override PartName="/ppt/ink/ink6.xml" ContentType="application/inkml+xml"/>
  <Override PartName="/ppt/ink/ink5.xml" ContentType="application/inkml+xml"/>
  <Override PartName="/ppt/ink/ink8.xml" ContentType="application/inkml+xml"/>
  <Override PartName="/ppt/ink/ink7.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257" r:id="rId3"/>
    <p:sldId id="258" r:id="rId4"/>
    <p:sldId id="298" r:id="rId5"/>
    <p:sldId id="261" r:id="rId6"/>
    <p:sldId id="262" r:id="rId7"/>
    <p:sldId id="263" r:id="rId8"/>
    <p:sldId id="264" r:id="rId9"/>
    <p:sldId id="332" r:id="rId10"/>
    <p:sldId id="334" r:id="rId11"/>
    <p:sldId id="266" r:id="rId12"/>
    <p:sldId id="296" r:id="rId13"/>
    <p:sldId id="288" r:id="rId14"/>
    <p:sldId id="297" r:id="rId15"/>
    <p:sldId id="291" r:id="rId16"/>
    <p:sldId id="319" r:id="rId17"/>
    <p:sldId id="333" r:id="rId18"/>
    <p:sldId id="335" r:id="rId19"/>
    <p:sldId id="336" r:id="rId20"/>
    <p:sldId id="337" r:id="rId21"/>
    <p:sldId id="338" r:id="rId22"/>
    <p:sldId id="339" r:id="rId23"/>
    <p:sldId id="340" r:id="rId24"/>
    <p:sldId id="341" r:id="rId25"/>
    <p:sldId id="301" r:id="rId26"/>
    <p:sldId id="309" r:id="rId27"/>
    <p:sldId id="289" r:id="rId28"/>
    <p:sldId id="312" r:id="rId29"/>
    <p:sldId id="313" r:id="rId30"/>
    <p:sldId id="290" r:id="rId31"/>
    <p:sldId id="292" r:id="rId32"/>
    <p:sldId id="315" r:id="rId33"/>
    <p:sldId id="316" r:id="rId34"/>
    <p:sldId id="317" r:id="rId35"/>
    <p:sldId id="318" r:id="rId36"/>
    <p:sldId id="293" r:id="rId37"/>
    <p:sldId id="381" r:id="rId38"/>
    <p:sldId id="382" r:id="rId39"/>
    <p:sldId id="384" r:id="rId40"/>
    <p:sldId id="383" r:id="rId41"/>
    <p:sldId id="294" r:id="rId42"/>
    <p:sldId id="267" r:id="rId43"/>
    <p:sldId id="268" r:id="rId44"/>
    <p:sldId id="271" r:id="rId45"/>
    <p:sldId id="343" r:id="rId46"/>
    <p:sldId id="342" r:id="rId47"/>
    <p:sldId id="321" r:id="rId48"/>
    <p:sldId id="322" r:id="rId49"/>
    <p:sldId id="323" r:id="rId50"/>
    <p:sldId id="272" r:id="rId51"/>
    <p:sldId id="344" r:id="rId52"/>
    <p:sldId id="355" r:id="rId53"/>
    <p:sldId id="356" r:id="rId54"/>
    <p:sldId id="358" r:id="rId55"/>
    <p:sldId id="359" r:id="rId56"/>
    <p:sldId id="360" r:id="rId57"/>
    <p:sldId id="361" r:id="rId58"/>
    <p:sldId id="362" r:id="rId59"/>
    <p:sldId id="363" r:id="rId60"/>
    <p:sldId id="371" r:id="rId61"/>
    <p:sldId id="373" r:id="rId62"/>
    <p:sldId id="375" r:id="rId63"/>
    <p:sldId id="324" r:id="rId64"/>
    <p:sldId id="325" r:id="rId65"/>
    <p:sldId id="273" r:id="rId66"/>
    <p:sldId id="347" r:id="rId67"/>
    <p:sldId id="350" r:id="rId68"/>
    <p:sldId id="345" r:id="rId69"/>
    <p:sldId id="274" r:id="rId70"/>
    <p:sldId id="376" r:id="rId71"/>
    <p:sldId id="377" r:id="rId72"/>
    <p:sldId id="379" r:id="rId73"/>
    <p:sldId id="380" r:id="rId74"/>
    <p:sldId id="275"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240"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17T08:53:33.017"/>
    </inkml:context>
    <inkml:brush xml:id="br0">
      <inkml:brushProperty name="width" value="0.05292" units="cm"/>
      <inkml:brushProperty name="height" value="0.05292" units="cm"/>
      <inkml:brushProperty name="color" value="#FFFF00"/>
    </inkml:brush>
  </inkml:definitions>
  <inkml:trace contextRef="#ctx0" brushRef="#br0">6567 5469 486 0,'0'0'153'0,"0"0"-90"15,0 0-2-15,0 0 23 16,0 0 7-16,0 0-28 15,0 0-11-15,0 0-5 16,0-8-12-16,0 8-10 16,-4-2-13-16,-4 2-1 15,-5-3-8-15,-2 2-1 16,-9-1-1-16,-3 0 2 0,-9 0-2 16,-7 0 1-1,-6 2 0-15,-2 0 0 0,-1 0-2 16,-5 0 5-16,-4 0-5 15,-2 1 1-15,-2 7 14 16,-1 2-6-16,-1 2 2 16,3 1-6-16,-3 2 3 15,-2 1-8-15,-1 2 3 16,4 1-2-16,9-1-1 16,8 3-2-16,9 0 1 15,1 2-3-15,-1 2 0 16,0 1 2-16,-1 3 1 15,0 1 1-15,2 2 0 16,3 1-2-16,3 0 2 16,6-2-2-16,2-1-12 0,3-2 3 15,2 0-16-15,4 2 11 16,-1 1 5-16,1-2 5 16,-1 3 4-16,-3 1 1 15,-3 1 1-15,1 2 4 16,1 2-3-16,0-1-1 15,3 2 0-15,6 1-3 16,2 0-1-16,1 3 3 16,0 0-13-16,0 0 12 15,3 1 0-15,-3 0 2 16,0 1 0-16,-3 2 1 16,-1 0-1-16,-1-3 4 15,0-8-4-15,0 1-3 16,5-4 3-16,-3 6 6 0,3 5-6 15,-3 6 0-15,5 0 0 16,-1 3 4-16,4-4-4 16,2 0 2-16,-1 7-9 15,2 6 14-15,-2 4 14 16,1-2-15-16,1-5-4 16,1 0-2-16,0 4 4 15,-2 4-4-15,2 0 20 16,0 0-19-16,0-5-1 15,8-1-8-15,4-4 8 16,1 4 1-16,5 3 0 16,0-1 1-16,-1 1 0 0,-3-1 0 15,-2-6-1-15,0 0-1 16,-3-4 3-16,2 0-3 16,0 0 4-16,0 1-2 15,4 4-2-15,3-1 1 16,-2-3 11-16,2 3-9 15,0-5-3-15,-3 2 8 16,-2-1 7-16,-4 0-10 16,2-6 0-16,2 2-4 15,4-1-2-15,8 1-2 16,3-1-12-16,5-4 15 16,0 1 4-16,3-3-4 15,1-1 2-15,0-2 4 0,-4 3-2 16,-5-5-1-16,-5 0 0 15,-7 1-3-15,-2-1 3 16,-4-3-3-16,1-2-3 16,2-2 3-16,2-3 1 15,9-1 0-15,-3 1-1 16,4 3 0-16,-1-2 25 16,-3-1-10-16,-3-1-12 15,0 0-3-15,-3-1 1 16,4 4-1-16,2-4-19 15,0-1 19-15,7 0 2 16,2-5 1-16,3-1-3 0,5-4 0 16,-5 1 0-1,-3-2 0-15,-9 2-9 0,-5-1-19 16,-8 1 19-16,1 3 1 16,-3-1 7-16,0 2 0 15,3-1 1-15,3 0 0 16,9 1-10-16,4-4-10 15,5-1 1-15,3 0-3 16,-2-4 9-16,0 3 13 16,-2-1 2-16,-7 1 0 15,-4 0-2-15,3 1 25 16,-3 0-10-16,9 1-8 16,4-3-7-16,9-1-5 15,8-2-13-15,4-1 14 16,5-5 3-16,-1 2 1 0,-3 3 0 15,2 1 60-15,-3-1-52 16,-5 3-8-16,-6-1 0 16,4 0 22-16,-3 0-22 15,10 1-18-15,11 2 18 16,4-1-3-16,7 4-1 16,-2 1 4-16,-3 0 0 15,-5-1-4-15,-3 4 1 16,-1-2 2-16,-4 1 1 15,1 2 0-15,3 0-1 16,2-4 1-16,4 3 0 16,3-1 4-16,5 0 1 15,-1 0-5-15,2-1 0 0,-2 2 0 16,-3-1 2-16,3 1-2 16,-6 0-5-16,-7-1 5 15,-9-3 0-15,-5 2 0 16,-1-4-1-16,1 1 3 15,2 1-3-15,9-1 2 16,1 0-1-16,1 1 0 16,-2-1-1-16,-5-2 1 15,-4 1 0-15,-6-2 5 16,-7-1-5-16,-3-1 0 16,-4-1 0-16,-1 1 0 15,9 2 0-15,3-1 0 0,1 0 0 16,3 1-2-16,-4 1-8 15,-3-2 7-15,-5-2-5 16,-4 4 8-16,-3-6 0 16,-3 2 10-16,3 1-4 15,4-3 0-15,6 1 4 16,7 1-10-16,2-2 0 16,0 0-5-16,5-2 1 15,-2 1-10-15,5-2 14 16,-2 2-5-16,-1-2 3 15,-1 1 1-15,-5 1 1 16,-1-4-1-16,-1-2 1 0,0 0 0 16,1 0 2-1,2 0 4-15,2 0-6 0,4-2 0 16,3 0-1-16,5 2-4 16,2 0 2-16,-2 0 3 15,0 0 0-15,-5 0 1 16,-6 6-1-16,0-3-13 15,-5 2 9-15,-1 0 1 16,5 0 2-16,3-2 0 16,4-2 1-16,6 0 0 15,6 1-8-15,0-1 8 16,2 1 0-16,1-1-13 16,-7 3 13-16,-7 1 1 15,-5-2 1-15,-5 2-4 16,-2-1-3-16,-2-1 3 0,4-1 0 15,3 0 1-15,9-1-11 16,5 1-7-16,4-2-7 16,5 0 10-16,1 0 12 15,0 3 4-15,-3-3 11 16,-6 2 13-16,-4 0-5 16,-11 2-2-16,0-4-11 15,-2 4-6-15,2-4-14 16,6 2-6-16,2-1-3 15,3-1 13-15,2 1 2 16,1-1-13-16,3 0 21 0,-4 0 1 16,1 0 5-16,-5 0 11 15,-7 0-13-15,-4 0 14 16,-6 0-9-16,-1-2 7 16,1 0-13-16,0-2 1 15,4-2-4-15,0 1-10 16,4 0 7-16,-1-1-11 15,1-2 10-15,-4 0 2 16,-8 0 2-16,-1-1 1 16,-3 1 9-16,1 1 5 15,1 0 17-15,-1-1-17 16,9 3-9-16,2 2 1 16,3 0-7-16,4 2-14 15,0-1-3-15,2 1-19 0,0 1 12 16,-1-2 6-16,-2 2 10 15,-2-3 8-15,1 2 0 16,3-4 5-16,1 0 1 16,4 0 2-16,3 2 7 15,4 0-15-15,2 2-2 16,1 1-9-16,0-2 1 16,-4 1 3-16,-5 0 7 15,-5-3 3-15,-6 4 1 16,1-3 1-16,2 0-3 15,1 1-2-15,3 1 1 16,-1-2-1-16,4 2-3 0,2 1-2 16,-2 0 3-16,2 0 2 15,-5 0 2-15,-1 0 4 16,-8 0-5-16,-3 0 4 16,-9 0-2-16,-4-3 0 15,-6 1-3-15,2 0 13 16,0-1-11-16,6-1-2 15,5 2 1-15,5-4 0 16,1 3-1-16,6 2 5 16,-1-5-4-16,-2 4-2 15,-5-1 0-15,-4-2 1 16,-4 4 0-16,1 0 0 16,-2-1-2-16,2 2 1 15,2 0 2-15,3 0-2 16,1 0-3-16,6 0 4 0,1 0 0 15,2 0-7 1,-1 0 6-16,-2 0 2 0,-5 0-2 16,-2 0 3-16,-3 0 2 15,-4 0-2-15,-3 0 5 16,0 0 4-16,2 0-1 16,-1 0 0-16,9 3-8 15,-1 3-2-15,4-1 0 16,-1 2-4-16,-4 0-4 15,-2-1 4-15,-9-3 4 16,-2-1 2-16,-3-1 5 16,-2-1 5-16,5 3 1 0,2 1-3 15,4 2-10-15,7 0 0 16,6 3-2-16,0-2-7 16,4-1-8-16,-4-2 9 15,-7-2 4-15,-4 0 3 16,-4-2-1-16,-2 0 2 15,0 0 0-15,0 0 3 16,0 0-2-16,4 0 5 16,1 0-6-16,4 0-4 15,1 4 2-15,5-1-8 16,1 0 1-16,4 0 8 16,0 0-3-16,1-2 4 0,-2 0 0 15,-1-1 3 1,-2 2-3-16,-3-1 0 15,-3-1 5-15,-2 2-3 0,-3-2 2 16,1 0 2-16,-1 0-4 16,3 0 6-16,4 0-3 15,2 0 0-15,6 0-1 16,-1 0-4-16,4 0-1 16,-4 0-12-16,-5-5 11 15,-1 0-7-15,-6-2 6 16,-5-3 3-16,-2-2 4 15,-3-4 8-15,2-2 15 16,4-1-11-16,3-2-9 16,2 0-7-16,0 0-1 15,1-2-14-15,-2-1 8 0,-5 0 2 16,-1-3 2-16,-8-3 3 16,2-1 11-16,-3-7 1 15,0-2 6-15,-2-4-11 16,2-2-6-16,0-4 0 15,5 1-1-15,-1-1 0 16,3-1-4-16,1-2 4 16,-3-2-6-16,0-4 6 15,-2 1 0-15,-5-2 1 16,-1 3 1-16,-3 1 4 16,-1 4-5-16,-1-3 0 15,3 1-1-15,1 1 2 16,0-1 0-16,3 2-1 0,0 0-1 15,1-2-1-15,-2 1 1 16,2-1 3-16,-3 0 9 16,0 2-8-16,-2 2-4 15,-1 1 0-15,1 1-2 16,-2 3 6-16,1-3-4 16,-1 0 0-16,2-2 1 15,-1 0-1-15,2 4 0 16,0 3-3-16,-2 4 2 15,2 0 0-15,-1-1 0 0,-2-1 2 16,-1 2-2 0,-2-4-2-16,-1 0-4 0,-1-1 6 15,3-3 0-15,-5-1-4 16,3-1-4-16,-4 4 8 16,0-2 0-16,0 0-2 15,0 1-1-15,0-1 3 16,-7 4-4-16,-1-2 5 15,-1-1 1-15,1-1-1 16,0-2 0-16,0-2-6 16,-1 1 5-16,3 1 1 15,-3 4-3-15,0 3-1 16,0-2 1-16,-3 3 4 0,-1 0-2 16,1 0 1-1,-3 1 0-15,3 1 0 0,-4-1 11 16,2-2-10-16,-2 3-2 15,4 1 0-15,-1 3-8 16,2 2 9-16,2 1 0 16,0 0 3-16,0-3 0 15,0-1-1-15,0 1 0 16,-1-1 7-16,-2 5-9 16,0 3 0-16,0 1 0 15,1 2 0-15,0 2-7 16,0 1 15-16,-1 0-11 15,0 1 6-15,0-2-6 16,2-4 6-16,-2 1-1 16,1-3-2-16,-2-3 2 0,-2 1-2 15,-1 1 0-15,-2-2-10 16,-2 7 8-16,2 1 2 16,2 1 0-16,1-1-2 15,0-2 1-15,-1-1 1 16,-4-2-9-16,-3 1 9 15,-7 1 0-15,-3 2-1 16,-1-1 1-16,-4 1 0 16,1 1-1-16,0 0 2 15,1 0-2-15,0 1 6 16,2 1-9-16,1 3 4 16,-2 2 0-16,1 2-6 0,-4 0 6 15,-6 1-3 1,-1 0 3-16,-4-4-1 0,-1 4 1 15,0-2 0 1,1-1 1-16,6 1-1 0,0-1-1 16,5 1 1-16,2 0 0 15,5 1 0-15,0-1-1 16,-2 2 1-16,-2 1-1 16,-6 0 0-16,-4 0 1 15,-1 2-5-15,0-2 4 16,1 1 1-16,3 4-2 15,2-3 2-15,5 0-1 16,1 2 1-16,3 0 0 16,-2 2 1-16,-1-1-1 0,-4 1 0 15,-10-2 3-15,-8-4-3 16,-4 0-4-16,-4-1 2 16,0 1 4-16,0-2-3 15,-3-1 1-15,4 0 0 16,0-3 0-16,2-1 1 15,2 0-2-15,-1 1 1 16,-1-1 0-16,-5 0 1 16,-3-1 0-16,-4 1 2 15,-7 1-3-15,-2-1 0 16,-4 0 2-16,0-2-2 0,0 2-1 16,-1-1-3-1,3-1 4-15,-2-1 0 0,1 1 0 16,3-3-3-16,3 2 2 15,1 3 1-15,2-2 0 16,0 2 3-16,1 0-6 16,-2 1 6-16,-1 1-3 15,-5 1 3-15,-2-2-3 16,4 1-5-16,2 1 5 16,6 0 0-16,2 2-6 15,3 0 6-15,1 4-3 16,3 0 3-16,3 1 1 15,-2 3 3-15,5-1-1 16,0 2-2-16,3 0-1 16,2 1 0-16,4 2 0 15,3-1 1-15,3 2-2 0,2-1 1 16,1 2-7-16,-2-2 6 16,-1 1-3-16,-3 1 4 15,-4 1-1-15,-5-1 3 16,-4 1-2-16,-3-2 0 15,0 0-1-15,-1 0-5 16,2-2 6-16,3 2 5 16,3-2-5-16,2 2-5 15,-2-2 5-15,0 2-2 16,-6-1 2-16,-5 0 7 16,-4 2-7-16,-8-1 0 0,-1 2-1 15,-4-3-2 1,-4 3 1-16,2-3 2 0,0 0 0 15,3-2-8-15,8-2 8 16,-3 2 2-16,4 0-2 16,0 4-1-16,-2 1-5 15,0 0 5-15,-3 0 1 16,0 0-3-16,8 0-7 16,6 0 10-16,13 3 0 15,8 0 1-15,10 2-2 16,0 0 1-16,0 0-1 15,-1 2-2-15,-1 0 1 16,-3 0 4-16,-1 2-6 16,-1-1 4-16,-2-1-3 0,5 0 3 15,-2-1-2-15,2-1 0 16,-6-3 2-16,1-2 0 16,-4 0 0-16,-1 3 0 15,-3-2 0-15,-2-1 2 16,-4 2 2-16,-5-2-4 15,-6 0 0-15,-3 0-5 16,-3 0 5-16,-3 0 7 16,-2-3-6-16,-1-2-1 15,-5 0 0-15,-7 1 3 16,-5-1-6-16,-1 1 2 0,0-1 1 16,4 3 0-1,2 2 1-15,3-3-2 0,4 3 1 16,5 0 0-16,3 0-4 15,3 0 11-15,6 0-6 16,7 3-1-16,7 1-3 16,6 0 3-16,1 1 2 15,4-1-2-15,0 0 0 16,1 0 0-16,2-2 2 16,2 4-2-16,-1 0-2 15,-2 0 2-15,1 0 0 16,2-2 0-16,-2 2 0 15,-4-2-7-15,1-1 7 16,-4-1 0-16,0 1 0 0,0 0 0 16,1 1 1-1,-1 1-1-15,2-1 0 0,-2 2 1 16,4-1 0-16,2-3-1 16,4 3 0-16,-1 0 7 15,4-1-7-15,0 0 4 16,-1-1-4-16,-2 1 2 15,0 1-1-15,-3-1 1 16,-1-1-2-16,-2 1 2 16,-4 0 2-16,3 0-4 15,-2 2 0-15,3-4-1 16,2 3 1-16,6-4 1 16,1 3 3-16,3-2 2 15,3 0-1-15,2 1-3 16,-2 2 1-16,0-1 3 15,-1 2-5-15,-2-1 0 0,3 1-1 16,-3 0 0-16,5-2 0 16,1 0 2-16,2-1 1 15,2-2 2-15,4 2 0 16,-3-3 2-16,2 3 2 16,-1 0-5-16,3-2-4 15,2 3-1-15,2-2 1 16,2 0 4-16,2-1-3 15,0-1-1-15,2 0 0 0,-1 0 0 16,0 0 0 0,-4 0 5-16,1 1-5 0,0-1-4 15,-3 1 4-15,1 1 8 16,1-2-7-16,0 1-1 16,-1-1-3-16,5 0 3 15,1 0 2-15,1 0-2 16,0 0-3-16,2 0 3 15,2 0 14-15,0 0-11 16,0 0 1-16,0 0-3 16,0 0 2-16,0 0 4 15,0 0-5-15,0 0-4 16,0 0 1-16,0 0 1 16,0 0 0-16,0 0 4 15,0 0 1-15,0 0-5 0,0-1 5 16,0-3-5-16,0 1 0 15,0 0 6-15,0 2-3 16,0-1-3-16,0 2 4 16,0 0-1-16,0 0-3 15,0 0 0-15,0 0 0 16,0 0-8-16,0 0 8 16,0 0-2-16,0 0-3 15,0 0-10-15,0 0-12 16,0 0-29-16,0 0-13 15,0 4-56-15,0 2-99 16,-1-3-270-16</inkml:trace>
  <inkml:trace contextRef="#ctx0" brushRef="#br0" timeOffset="136082.15">5302 5406 555 0,'0'0'68'0,"0"0"-9"16,0 0 27-16,0 0-15 15,0 0 6-15,0 0-24 16,0 0-10-16,28-20 13 16,-28 20-10-16,0 0-7 15,0 0-6-15,2 0-16 16,7 0-16-16,10 4 2 0,8 6 2 16,9 1-2-16,4 1-3 15,5-4 7-15,4 0-5 16,6 0 6-16,2-4-8 15,6-2-2-15,-2-2-3 16,0 0 5-16,6 0 2 16,3-2-2-16,6-5-2 15,2-1-6-15,1 4 0 16,9 0 8-16,0 3 5 16,0 1-5-16,-3-2-8 15,-4 2 1-15,-4 0 0 16,-5 0 2-16,-2 0-1 15,-4 0-8-15,-10 0-14 0,-7 3 5 16,-7 3 1 0,-4-2 14-16,3-1 6 0,7-2 0 15,6-1 4-15,7 0 2 16,6 0-3-16,2 0-1 16,4 0 6-16,-6 0-3 15,0 0-3-15,-4 0 0 16,-8 0-3-16,0 0 6 15,-4 0-5-15,3 0 9 16,7 0-4-16,6-3 4 16,7-1-3-16,4 1-3 15,1 3 3-15,-6 0 1 0,-5 0-5 16,-9 0 1 0,-8 3 0-16,-9 3-1 0,-6 0 0 15,-1 0 2-15,1-3-2 16,4 0 2-16,8 2-4 15,3-3 5-15,4-1-6 16,5 1 5-16,-1 0-2 16,-2-2 0-16,-2 0-5 15,-2 0 5-15,-3 0 0 16,-2 0 0-16,0 0-7 16,-3 0 7-16,1 0-7 15,-4 0 6-15,2 0-11 16,-5 0 6-16,0-4-1 0,-1-2 7 15,-2-2 5-15,0-3 2 16,0 1 2-16,0 1-4 16,-5 0 2-16,-2-1 8 15,-4 2-6-15,3-3 3 16,2-1-11-16,-3 0-1 16,-6-1 6-16,-2-3-6 15,-7-3 10-15,-3-4 6 16,-8-4-3-16,-1-7 0 15,-6-4 6-15,-20-5-12 16,-9 0-2-16,-8 1-4 16,0 2 7-16,-3 5-6 15,1 4 0-15,0 0 1 16,3 3 9-16,0 0-7 0,1 0-3 16,5 2 2-16,-3-2-4 15,0-1 5-15,-2-2-5 16,-1 1 0-16,0 7-1 15,-3 1-7-15,0 1-19 16,-4 0 15-16,-4 2 4 16,-1 1-1-16,-4 4 5 15,1 2 3-15,2 5-14 16,6 2 6-16,4 1 2 16,1 1 4-16,3-1 2 15,-3 0-3-15,-5-3 3 0,-6 0 0 16,-6 0-1-16,-5-1-12 15,-2 2 6-15,-1 0 8 16,-4 0 0-16,0 0 1 16,1 2-1-16,1 1 3 15,8 1-3-15,2 0 0 16,4 2 1-16,-3 0 5 16,-4 0-6-16,-7 0 0 15,-6 0-1-15,-6 0 1 16,0 4 0-16,-1 1 1 15,3 1 1-15,5 0-3 16,8 2 3-16,-1-2 2 16,0 3-2-16,-8 3 2 15,1 0 3-15,-5 2-2 0,3 0 0 16,3 2 1-16,1-1-5 16,0 1 0-16,1 0-2 15,-1-3 0-15,-3 0 1 16,-1 2 8-16,-1-5-7 15,6 3 6-15,9-1 0 16,9 0 6-16,7 1-9 16,8-2 9-16,1-3-13 15,3 4 0-15,6-1 2 16,3-1 0-16,2 3 0 16,0 0-2-16,0 1-5 15,2 1 4-15,1-1 1 16,-1 2-1-16,3-3 1 0,0 4 0 15,2-3 0-15,0-1 0 16,5 2 0-16,-1-2-2 16,3 2 1-16,0 2 0 15,0 1 1-15,-2 3 0 16,0 1 1-16,-2-1-1 16,3-1 0-16,-3-2 1 15,3-4-1-15,1 0 0 16,0-4-1-16,0 2 2 15,-5-2 0-15,1-1-1 16,-4 1 0-16,-1-2 0 16,-1 0 0-16,2 0 2 15,7-1-3-15,3-1 1 16,0 0 0-16,3-2-1 0,0 0 1 16,3 0 0-16,3 0-1 15,-3 3-6-15,3 2 2 16,0 3 2-16,0 4 3 15,0 1 0-15,0 2 0 16,3-1 0-16,3 0 0 16,3-3-1-16,1 1-15 15,-1-2-7-15,2 2-11 16,2 0 0-16,-4-3-11 16,-1 3-35-16,-4-3-128 15,-1-5-91-15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0:58.430"/>
    </inkml:context>
    <inkml:brush xml:id="br0">
      <inkml:brushProperty name="width" value="0.05" units="cm"/>
      <inkml:brushProperty name="height" value="0.05" units="cm"/>
      <inkml:brushProperty name="color" value="#F6630D"/>
    </inkml:brush>
  </inkml:definitions>
  <inkml:trace contextRef="#ctx0" brushRef="#br0">1 0 8836,'0'0'7443,"0"3"-7443,0-1-240,0 0-1344,0 6-5203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1:17.989"/>
    </inkml:context>
    <inkml:brush xml:id="br0">
      <inkml:brushProperty name="width" value="0.05" units="cm"/>
      <inkml:brushProperty name="height" value="0.05" units="cm"/>
      <inkml:brushProperty name="color" value="#F6630D"/>
    </inkml:brush>
  </inkml:definitions>
  <inkml:trace contextRef="#ctx0" brushRef="#br0">1 23 6275,'0'0'1939,"0"-19"4224,0 19-5907,0-2 433,0 2-641,0-2-14,0 2-39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1:29.568"/>
    </inkml:context>
    <inkml:brush xml:id="br0">
      <inkml:brushProperty name="width" value="0.05" units="cm"/>
      <inkml:brushProperty name="height" value="0.05" units="cm"/>
      <inkml:brushProperty name="color" value="#F6630D"/>
    </inkml:brush>
  </inkml:definitions>
  <inkml:trace contextRef="#ctx0" brushRef="#br0">0 1 5090,'0'0'11918,"18"8"-7201,-18-8-4821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7:34.120"/>
    </inkml:context>
    <inkml:brush xml:id="br0">
      <inkml:brushProperty name="width" value="0.05" units="cm"/>
      <inkml:brushProperty name="height" value="0.05" units="cm"/>
      <inkml:brushProperty name="color" value="#F6630D"/>
    </inkml:brush>
  </inkml:definitions>
  <inkml:trace contextRef="#ctx0" brushRef="#br0">174 47 320,'0'0'20714,"-3"4"-19914,6 0-496,-3-2-256,0 1 32,-30-10-3313,-27-13-609,-30-13-6131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7:33.687"/>
    </inkml:context>
    <inkml:brush xml:id="br0">
      <inkml:brushProperty name="width" value="0.05" units="cm"/>
      <inkml:brushProperty name="height" value="0.05" units="cm"/>
      <inkml:brushProperty name="color" value="#F6630D"/>
    </inkml:brush>
  </inkml:definitions>
  <inkml:trace contextRef="#ctx0" brushRef="#br0">31 71 13398,'0'0'9487,"-14"-19"-9436,2-1-3129,8 5-2245,4-1-2041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7:35.099"/>
    </inkml:context>
    <inkml:brush xml:id="br0">
      <inkml:brushProperty name="width" value="0.05" units="cm"/>
      <inkml:brushProperty name="height" value="0.05" units="cm"/>
      <inkml:brushProperty name="color" value="#F6630D"/>
    </inkml:brush>
  </inkml:definitions>
  <inkml:trace contextRef="#ctx0" brushRef="#br0">39 21 11189,'0'0'6435,"3"-4"-4567,-29-5-10310,11 2 2834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7:35.954"/>
    </inkml:context>
    <inkml:brush xml:id="br0">
      <inkml:brushProperty name="width" value="0.05" units="cm"/>
      <inkml:brushProperty name="height" value="0.05" units="cm"/>
      <inkml:brushProperty name="color" value="#F6630D"/>
    </inkml:brush>
  </inkml:definitions>
  <inkml:trace contextRef="#ctx0" brushRef="#br0">17 80 11701,'0'0'5432,"-1"0"-5243,0 0 0,0 0 0,0 0 0,0 0 0,0 0 1,0 0-1,0-1 0,0 1 0,0 0 0,0-1 0,0 1 0,0-1 0,0 1 0,-1-1 0,2-10-1638,2-26-5028,10 9-876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9:05:46.929"/>
    </inkml:context>
    <inkml:brush xml:id="br0">
      <inkml:brushProperty name="width" value="0.05" units="cm"/>
      <inkml:brushProperty name="height" value="0.05" units="cm"/>
      <inkml:brushProperty name="color" value="#F6630D"/>
    </inkml:brush>
  </inkml:definitions>
  <inkml:trace contextRef="#ctx0" brushRef="#br0">16 5 1265,'0'0'3825,"3"-1"-2942,7-3-486,-10 6 404,-24 7-4939,19-7 1361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28:38.053"/>
    </inkml:context>
    <inkml:brush xml:id="br0">
      <inkml:brushProperty name="width" value="0.05" units="cm"/>
      <inkml:brushProperty name="height" value="0.05" units="cm"/>
    </inkml:brush>
  </inkml:definitions>
  <inkml:trace contextRef="#ctx0" brushRef="#br0">0 1 3105,'0'0'6041,"20"6"-5687,-7-2-299,30 9 367,72 13 0,-100-23-344,0 0-1,-1 2 0,1 0 1,-1 0-1,0 1 0,18 11 1,14 6-35,-23-15 246,0-1-1,0-2 1,0 0 0,1-2 0,0 0 0,45-1 0,28 3 175,334 34-264,-384-32-235,67 18 1,-75-14 9,1-2 0,71 6 0,119 5 154,3 0 583,288 33 950,-331-14-1814,7 0-339,57 1 444,178 18 126,-341-52-78,236 9 118,-30 3-122,-48-3 27,39 7 457,84 1 484,-129-19-981,152-3-560,-247-9 636,71-3-83,-112 10-770,151 19-1,-236-15 328,68 8 754,-40-8-4830,-66-3-607</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6T09:45:43.31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00"/>
    </inkml:brush>
    <inkml:brush xml:id="br2">
      <inkml:brushProperty name="width" value="0.05292" units="cm"/>
      <inkml:brushProperty name="height" value="0.05292" units="cm"/>
      <inkml:brushProperty name="color" value="#FF0000"/>
    </inkml:brush>
  </inkml:definitions>
  <inkml:trace contextRef="#ctx0" brushRef="#br0">10358 3473 505 0,'0'0'671'16,"0"0"-635"-16,0 0-35 15,0 0 17-15,0 0 18 16,0 0-15-16,0 0-21 16,0 0 2-16,24 43-5 15,-8 5 2-15,-4 5 0 16,-1 6-1-16,-1-3-2 15,-4-6-28-15,-1-6-12 16,2-7-27-16,-2-8-71 16,0-7-107-16,-5-7-243 15</inkml:trace>
  <inkml:trace contextRef="#ctx0" brushRef="#br0" timeOffset="407.46">10169 3385 866 0,'0'0'264'16,"0"0"-217"-16,0 0 8 16,-2-78 35-16,26 60-52 15,15 0-28-15,7 6-4 16,5 5-4-16,1 3-2 15,-3 4-2-15,-7 0-2 0,-3 0-1 16,-3 4-8-16,-9 8-7 16,-7 0-3-16,-6 4-15 15,-11 4 3-15,-3 3 14 16,0 5 6-16,-15 0 10 16,-6 1 5-16,-3 2-1 15,-1-1 1-15,-1 2 2 16,1-3 0-16,4 3 4 15,5-5-4-15,1-3-1 16,10-4 5-16,5-6-2 16,0-2-4-16,0-1-3 15,8-5-38-15,10-2-48 0,4 0-114 16,3-2-113 0</inkml:trace>
  <inkml:trace contextRef="#ctx0" brushRef="#br0" timeOffset="609.58">10791 3571 1067 0,'0'0'155'0,"0"0"-127"16,0 0 37-16,0 0-27 15,0 0-38-15,0 0-3 16,9 50 2-16,-8-19-5 0,-1-1-71 15,0-2-70 1,-1-7-122-16,-4-7-257 0</inkml:trace>
  <inkml:trace contextRef="#ctx0" brushRef="#br0" timeOffset="1177.5">10780 3568 371 0,'0'0'430'15,"0"0"-348"-15,0 0-26 16,0 0 40-16,0 0-38 16,0 0-9-16,18 34 3 15,-10-13-9-15,-2 4-19 16,1 3-6-16,-2 5-9 15,-1-1 2-15,-1 0-4 16,-2 2-6-16,1 0 4 16,1-2-5-16,-3 2 0 15,3 0-1-15,3 0-26 16,0-5-24-16,4-5 12 16,-2-6-90-16,1-10-173 0,-3-8-376 15</inkml:trace>
  <inkml:trace contextRef="#ctx0" brushRef="#br0" timeOffset="4467.76">8298 3857 990 0,'0'0'92'0,"0"0"-78"16,0 0 4-16,0 0 51 0,0 0-26 15,0 0-34-15,-5 56-6 16,10-6 2-16,5 7-3 16,1 8-2-16,-2 4 0 15,2-2 0-15,0 3-8 16,2-7-63-16,-1-6-22 15,2-9-13-15,4-16-189 16</inkml:trace>
  <inkml:trace contextRef="#ctx0" brushRef="#br0" timeOffset="4972.64">8336 3721 1173 0,'0'0'93'15,"0"0"-76"-15,20-86 13 16,23 62 18-16,18 2-33 16,17 6-12-16,10 3-3 15,0 3-1-15,0 2-2 16,-13 5 2-16,-13 2-19 15,-16 1-15-15,-14 0 12 0,-14 0 1 16,-8 2 10 0,-7 10-3-16,-3 2 3 0,0 5 12 15,0 5 0-15,0 9 6 16,0 5-1-16,-3 3 2 16,0 4 3-16,3-1-10 15,0 1 1-15,0-4 0 16,0 1 1-16,9-2-1 15,-1-4-2-15,-4 0-2 16,-1-4-8-16,-3-2-13 16,0-2-30-16,-19-1 16 15,-11-1 21-15,-9 0 10 0,-12-3 7 16,-7-2 0 0,-9-2 14-16,-2-3-2 0,-2-5 9 15,7-4-18-15,7-2-3 16,12-5-2-16,14 0-64 15,12 0-104-15,11-10-183 16</inkml:trace>
  <inkml:trace contextRef="#ctx0" brushRef="#br0" timeOffset="5258.76">8411 3913 908 0,'0'0'205'0,"0"0"-173"16,0 0 20-16,0 0-8 16,0 0-32-16,0 0-9 15,88 75 3-15,-58-37-6 16,-2 1 0-16,-7-1-5 15,-1 0-26-15,-7-1-14 16,-7-5-18-16,-3-6-16 16,-3-5-62-16,0-7-17 15,0-8-91-15</inkml:trace>
  <inkml:trace contextRef="#ctx0" brushRef="#br0" timeOffset="5653.99">8480 3880 430 0,'0'0'586'0,"0"0"-518"15,0 0-8-15,0 0 79 16,0 0-82-16,0 0-40 16,21-77-16-16,10 70-1 15,3 7 0-15,-1 0-2 16,-3 0 1-16,-5 0-3 0,-7 10-7 15,-1 1-6-15,-8 4-18 16,-8 4-12-16,-1 3 11 16,-3 3 8-16,-16 3 7 15,-7-1 12 1,-2 2 6-16,-2 1 3 0,-1-1 0 16,4-3 9-16,5-4 32 15,7-4 4-15,7-9-9 16,5-1 2-16,3-2-11 15,9 0-18-15,21-2 6 16,12-4 1-16,7 0-7 16,6 0-5-16,-4-4-4 15,-3-8-24-15,-6 1-59 16,-8-1-103-16,-7 0-166 16</inkml:trace>
  <inkml:trace contextRef="#ctx0" brushRef="#br0" timeOffset="6165.37">9160 3780 785 0,'0'0'314'0,"0"0"-287"16,0 0 35-16,0 0 40 15,0 0-41-15,0 0-38 16,0 0-23-16,-12 0 4 16,27 0-1-16,5-4 10 15,6-6-9-15,6-4 4 16,7-3-1-16,10-3 1 15,12-1-2-15,8 0-6 16,5 0 0-16,-2 3 0 16,-2-1-3-16,-7 3 0 15,-8 4 3-15,-13 2-15 16,-17 3 7-16,-16 4-11 0,-3 2 6 16,-6 1 2-1,0 0 5-15,0 0-5 0,0 0-11 16,0 0-8-16,0 0-8 15,0 0-4-15,1 0-7 16,2 0 14-16,0 0 24 16,0 0 1-16,-3 0-6 15,0 0-18-15,0 0-48 16,0 0-30-16,-6 0-101 16,-10 0-211-16</inkml:trace>
  <inkml:trace contextRef="#ctx0" brushRef="#br0" timeOffset="6727.46">8944 3945 649 0,'0'0'180'16,"0"0"-120"-16,0 0 64 15,0 0-37-15,0 0-32 0,0 0-25 16,0 0 4-16,0 0-7 16,0 0 6-16,0 8-1 15,4 6-4-15,-1 10 0 16,3 2-9-16,2 5-7 16,-1 3-11-16,2 0 1 15,-3-4-3-15,0 0 1 16,3-3-33-16,1-6-52 15,1-3-76-15,1-8-135 16,1-8-366-16</inkml:trace>
  <inkml:trace contextRef="#ctx0" brushRef="#br0" timeOffset="7656.45">10582 2966 198 0,'0'0'524'16,"0"0"-446"-16,0 0-34 15,0 0 20-15,0 0 1 16,0 0-41-16,-84-25-6 16,53 37-7-16,-2 9 7 15,-3 6 2-15,-4 9 14 16,1 4-5-16,-1 9 5 16,0 4-5-16,4 7-3 15,6 5-9-15,6 2-7 16,11 5-9-16,5 0-1 15,8 5 4-15,0 2-4 16,14-1 4-16,16-4 18 16,6-9 8-16,7-8-15 0,2-4-12 15,2-9 7-15,3-5-9 16,3-11 0-16,2-13 2 16,8-11-3-16,3-4 0 15,1-10-2-15,6-20-3 16,-6-13-4-16,2-10-3 15,-2-7-11-15,3-15 0 16,-2-8-1-16,-3-3 15 16,-12-1-13-16,-11 6 19 15,-15 7 3-15,-12 5 4 16,-13 4 1-16,-2 1 0 0,-20 5 17 16,-16 1-3-16,-11 4 3 15,-12 2-5-15,-8 5-4 16,-6 8 0-16,-1 8-5 15,-1 12 5-15,-1 12-6 16,1 7-7-16,1 9-1 16,5 19-5-16,6 7-29 15,11 12-30-15,7 5-70 16,3 3-160-16,1 2-293 16</inkml:trace>
  <inkml:trace contextRef="#ctx0" brushRef="#br0" timeOffset="8152.57">9699 3394 410 0,'0'0'330'0,"0"0"-207"0,0 0 7 16,0 0 2 0,0 0-57-16,0 0-27 0,-3 9-17 15,10 1 2-15,12 1 1 16,8 3 1-16,9-2-8 15,6-2-4-15,6-3-4 16,3-4-7-16,-2 0-9 16,-1-3 0-16,-5 0-3 15,-6 0 1-15,-7 0-1 16,-9 0 2-16,-9 0-2 16,-6 4 0-16,-3 0-4 15,-3 4 0-15,0 10-3 0,0 9 7 16,-21 12 0-1,-8 7 0-15,-5 8 3 16,-6 2-2-16,-2 1 1 0,3 0-2 16,2-4-4-16,3-1-37 15,10-4-63-15,4-4-84 16,8-6-199-16</inkml:trace>
  <inkml:trace contextRef="#ctx0" brushRef="#br0" timeOffset="9432.89">11574 3466 558 0,'0'0'266'0,"0"0"-219"15,0 0 12-15,0 0 42 16,0 0-12-16,0 0-22 16,-21-5-26-16,21 5-3 15,0 0-13-15,0 0-7 16,15 0-1-16,6 0 6 16,12 0 3-16,16 0 3 15,18 3-21-15,23 0 21 16,13 1-11-16,15 1-15 0,7-2-3 15,7 2 0 1,1 0-1-16,3 2 1 16,-5 0-2-16,-11-1-2 0,-8 0-10 15,-12-2-7-15,-6 0 0 16,-9 0 9-16,-6-2 7 16,-8-1-5-16,-5-1 9 15,-9 0 0-15,-8 0-1 16,-15 0 4-16,-9 2-2 15,-8 0 1-15,-6-2-1 16,-1 2-1-16,-7-2-5 16,-2 0-7-16,-1 2-25 15,0-2-3-15,0 1 13 0,0-1-29 16,0 0-3-16,0 0-13 16,-3 0-44-16,-8-7-97 15,-3-4-241-15</inkml:trace>
  <inkml:trace contextRef="#ctx0" brushRef="#br0" timeOffset="9831.25">13254 3313 1014 0,'0'0'99'0,"0"0"-79"0,0 0 76 15,0 0-7-15,0 0-49 16,0 0-22-16,-9-7-9 16,20 15-4-16,3 4 14 15,7 0 11-15,5 2-6 16,9 1-7-16,4-3-10 16,8 1-4-16,2-3-3 15,4 1-1-15,0 0 1 16,-3 4 2-16,-9 0-2 15,-10 2-9-15,-12 0 5 16,-10 2-5-16,-9 8-1 16,-1 2 0-16,-27 6 9 15,-13 6 1-15,-8-2 2 16,0 0-1-16,1-4 4 0,11-3-4 16,11-7-2-16,11-3-7 15,8-7-46-15,7-4-105 16,0-3-122-16,6-7-84 15</inkml:trace>
  <inkml:trace contextRef="#ctx0" brushRef="#br0" timeOffset="10242.21">14252 3137 123 0,'0'0'747'16,"0"0"-625"-16,0 0-64 16,0 0 23-16,0 0-3 15,0 0-7-15,54 108-12 16,-39-52-15-16,1 2-23 0,-1 0-18 16,1 3 1-16,-1-3-3 15,3-2-1-15,-1-3 0 16,0-6-5-16,-4-7-32 15,-3-10-30-15,-3-8-32 16,-5-10-71-16,-2-8-101 16,0-4-191-16</inkml:trace>
  <inkml:trace contextRef="#ctx0" brushRef="#br0" timeOffset="10709.84">14191 3273 153 0,'0'0'873'0,"0"0"-834"16,-19-96-37-16,19 76 71 15,0 5 66-15,0 4-58 16,0 3-43-16,11 1-19 16,-2-1-10-16,5 2 0 15,4 0-3-15,0 4-1 16,6 2 3-16,2 0-7 15,6 0-1-15,4 2 1 16,5 10-4-16,1 3 1 16,-5 3 2-16,-1 1-5 15,-7 3-10-15,-9 0-15 16,-9 2-9-16,-11 2-24 0,-2 1 10 16,-24 1 41-1,-15 1 0-15,-8-4 0 0,-2-1 12 16,2-4 4-16,12-4 13 15,8-3 19-15,16-5 4 16,7-4 1-16,6-1-11 16,0 2-18-16,33 0 8 15,12 4 7-15,17-1-16 16,7-2-3-16,-2-2-8 16,-6 0-2-16,-10-1-20 15,-14 1-54-15,-10 4-44 16,-11 0-43-16,-7 4-96 15,-6 3-87-15</inkml:trace>
  <inkml:trace contextRef="#ctx0" brushRef="#br0" timeOffset="11219.84">14899 3520 908 0,'0'0'108'15,"0"0"-66"-15,0 0 87 16,0 0-16-16,0 0-50 15,0 0-26-15,47-36-18 16,-31 33-9-16,1 3-6 16,4 0 3-16,1 0-7 15,2 0 0-15,0 3-1 16,0 6-3-16,-4 5-7 16,-3-1-16-16,-5 5-7 15,-8-2-10-15,-4 6 7 0,0 0-3 16,-16 1 13-16,-12 4 20 15,-4-4 7-15,1 0 6 16,1-3 13-16,7-3 6 16,9-6 9-16,8-1 1 15,6-2-15-15,0-1-8 16,19-1-2-16,14-2 19 16,10-4-10-16,9 0-15 15,3 0-4-15,-2-1-16 16,-4-8-28-16,-9-1-92 15,-10-5-130-15,-12-6-267 16</inkml:trace>
  <inkml:trace contextRef="#ctx0" brushRef="#br0" timeOffset="11858.42">14418 2819 414 0,'0'0'214'16,"0"0"-165"-16,0 0 28 15,0 0 52-15,-93-62-26 16,68 61-58-16,-6 1-32 0,-8 0 0 15,-10 10 9-15,-5 12 28 16,-5 9 1-16,-3 12-15 16,1 9-1-16,1 14-5 15,9 11 4-15,13 10-8 16,12 7-6-16,22 3-10 16,4 2-5-16,33-3-4 15,19-3 3-15,13-7-1 16,9-11-2-16,3-14-1 15,-1-14-1-15,5-12-17 16,4-11-10-16,7-12 8 16,7-9-6-16,-1-3 6 15,4-3 1-15,-3-17-5 16,1-5 0-16,1-8 12 16,-4-13 3-16,-5-9-14 0,-5-12-4 15,-16-8 20-15,-14-5 7 16,-21-3 5-16,-17 3 2 15,-17 4 26-15,-2 4 22 16,-33 7-19-16,-16 2 15 16,-19 4-1-16,-15 2-11 15,-11 2 2-15,-6 2-15 16,-3 8-17-16,0 10 1 16,6 5-7-16,6 14-3 15,6 9 0-15,6 7 0 16,7 4-3-16,6 20-1 15,8 14-29-15,6 18-38 0,3 12-72 16,9 9-205-16</inkml:trace>
  <inkml:trace contextRef="#ctx0" brushRef="#br0" timeOffset="15471.34">14937 3984 903 0,'0'0'159'0,"0"0"-142"15,0 0 1-15,0 0 35 16,0 0 5-16,0 0-24 15,22-8-17-15,-19 30-11 16,2 14 1-16,-1 17 16 16,1 10 2-16,-1 8-12 15,2 7-8-15,0 2-1 0,-1 2 1 16,1-1-4 0,-2-1-2-16,-1-2 0 0,-1 1-18 15,-2-3-39-15,0-9-1 16,0-10-4-16,0-11-93 15,0-10-148-15,0-8-261 16</inkml:trace>
  <inkml:trace contextRef="#ctx0" brushRef="#br0" timeOffset="15929.82">14766 4786 1056 0,'0'0'112'0,"0"0"-84"16,0 0 33-16,0 0 2 15,0 0-28-15,0 0-18 16,99 102-7-16,-81-56-3 15,-2 1-1-15,0 11 0 16,0 7-5-16,-1-1 4 16,7 0 9-16,0-10-4 0,4-9-10 15,-2-15-5 1,4-9-4-16,1-14-16 0,0-7-5 16,1-7 5-16,3-20 24 15,1-12 1-15,2-13 2 16,6-8 1-16,1-8 8 15,2 0-6-15,-3 9 10 16,-8 11-12-16,-7 16 4 16,-9 12-5-16,-9 8 3 15,-5 4-5-15,-2 5-2 16,-2 3-1-16,0 0-46 16,0 0-151-16,-12 12-138 15,-9 7-348-15</inkml:trace>
  <inkml:trace contextRef="#ctx0" brushRef="#br0" timeOffset="17144.27">14961 5536 839 0,'0'0'86'0,"0"0"-51"16,0 0 45-16,0 0-15 0,0 0-31 15,-82-14-12-15,65 24-7 16,-4 11 2-16,-4 5 0 16,-2 6-1-16,-3 7 8 15,-1 0 1-15,1 6 9 16,2 2-11-16,0 8-7 16,8 9-4-16,5 2 1 15,12 0-7-15,3-4 0 16,18-5 2-16,16-2-6 15,10-6 0-15,12-6-2 16,10-5 0-16,10-8-3 16,5-12-4-16,7-10 2 15,7-8-5-15,2 0 1 0,3-13 7 16,-3-9-6-16,0-5 1 16,-4-6 5-16,-5-3 1 15,-12-3-1-15,-13-4 2 16,-8-5 0-16,-9-8 5 15,-7-8-5-15,-8-5-3 16,-10-3 3-16,-11 1 0 16,-10 2 0-16,-1 3 3 15,-31 1-1-15,-12 4 4 16,-17 4 6-16,-16 3-3 16,-15 7 8-16,-10 9-7 15,-2 10 1-15,1 10-1 16,6 12 2-16,6 6-12 15,6 17 4-15,12 23-6 0,12 15 2 16,13 10-3-16,18 9-11 16,15 1-29-16,9-5-64 15,6-4-121-15,0-12-207 16</inkml:trace>
  <inkml:trace contextRef="#ctx0" brushRef="#br0" timeOffset="17505.53">15114 5681 998 0,'0'0'232'0,"0"0"-218"16,0 0-11-16,0 0 30 15,0 75 5-15,8-25-18 16,6 10-16-16,2 6-4 0,3-2-2 15,-4-4-11-15,0-9-21 16,-3-11-64-16,-6-11-56 16,-2-9-98-16,-4-9-141 15</inkml:trace>
  <inkml:trace contextRef="#ctx0" brushRef="#br0" timeOffset="18021.21">15052 5626 1073 0,'0'0'90'0,"0"0"-90"0,0 0 54 15,0 0 25-15,0 0-55 16,0 0-24-16,28-65-2 15,-14 65-3-15,-1 0 1 16,-4 0-2-16,0 0 6 16,0 0 0-16,4 0 1 15,2 0-1-15,6 0 1 16,1 0 3-16,1 0-4 16,-1 0 1-16,1 0-1 15,-1 0-3-15,-3 6-2 16,-1 5-10-16,-3 3 1 15,-3 5 1-15,-3 4-3 0,-3 0 6 16,-6 4-15-16,0-4-14 16,-1 2-10-16,-16-1 9 15,-10-3 10-15,-4 0 17 16,-9 0 5-16,-4-4 8 16,-3 0 2-16,-1-4 23 15,6-5-3-15,8-2 10 16,13-5-9-16,9-1-2 15,11 0-4-15,1 0-13 16,0 0-4-16,4 0-8 16,9 1-13-16,1-1-13 15,-1 3-60-15,-5 2-109 16,-5-1-350-16</inkml:trace>
  <inkml:trace contextRef="#ctx0" brushRef="#br0" timeOffset="18727.43">15440 5853 964 0,'0'0'102'16,"0"0"-64"-16,0 0 52 16,0 0-34-16,0 0-42 15,0 0-13-15,0 0 1 16,83-31 2-16,-61 28 0 15,-3 0 5-15,0 2-4 16,-4 0 0-16,0 1-5 16,-2 0 0-16,0 0-2 15,-3 0-3-15,-4 5-2 0,-2 7-6 16,-1 2-10 0,-3 1 7-16,0 3-8 0,-6 1-2 15,-9 1 12-15,-4-3 2 16,2-4 11-16,-2 1 2 15,5-5 1-15,3-1 33 16,2-5 5-16,4 0-8 16,0-3 1-16,5 0 4 15,0 0-7-15,0 0-1 16,0 0-10-16,2 0-6 16,10 0-2-16,10 0-6 15,7 0-3-15,7 2-1 16,4 8 0-16,0 0-2 15,0 1 1-15,-4 7-22 0,-4 0-11 16,-6-2-21-16,-6 1-15 16,-11-1 19-16,-8 0 18 15,-1 0 3-15,-10-1 13 16,-19-1 16-16,-8-1 1 16,-6-3 25-16,-8 0 25 15,0-4-8-15,-1-4-12 16,9-2-27-16,7 0-4 15,14 0-49-15,7-2-94 16,12-8-251-16</inkml:trace>
  <inkml:trace contextRef="#ctx0" brushRef="#br0" timeOffset="24623.5">14643 5886 321 0,'0'0'127'16,"0"0"-73"-16,0 0 40 15,0 0 13-15,0 0-24 16,0 0-23-16,0 0-13 15,0 4 10-15,0-4 8 16,0 0-9-16,0 0 0 16,0 0-11-16,0 0-13 15,0 0-2-15,0 0-5 16,0 0-3-16,0 0-3 16,0 0 3-16,-1 0-3 15,-2 0-6-15,0 0-4 0,1 0 1 16,-1-2 0-1,-1-1-7-15,-1 2 5 0,0-1-8 16,0 0-1-16,-1 0 1 16,0-2 1-16,-2 2-1 15,2 0 0-15,-3-1 3 16,3-1-3-16,-1 2 0 16,-1 0 4-16,0-3-2 15,-1 4-1-15,-1-4 1 16,-3 2-1-16,-2-1 1 15,-1-1 0-15,-2 0-1 16,-1-1-1-16,-4-2 4 16,2 2-4-16,-1 0 0 15,1 0-1-15,3 1 3 0,-1 0-2 16,2 0 3-16,-1-1 0 16,-1 2-2-16,2 0-1 15,1 0 0-15,0-2 0 16,-1 2 0-16,-1 0 1 15,-4-1-1-15,-5 3 1 16,-6-4-1-16,-3 2 0 16,-2-2 1-16,-2 2 2 15,-1-1 1-15,4 0 1 16,-2-3-5-16,0 0 7 16,4 0-4-16,0 1-2 15,4 0 5-15,-2 3 1 16,5-1-2-16,-5 0-2 0,-2 1 0 15,-4-2-2 1,-2-1 2-16,-1 0-3 0,-4-2 0 16,0-2 0-16,-3-4 2 15,-5 0 0-15,0-2 0 16,-4 0-1-16,0 2 2 16,0-2-3-16,2 1-4 15,4 4 4-15,0 1 5 16,1 0-4-16,3 3-1 15,4-2 1-15,5 2 0 16,3-3 4-16,5 2-5 16,1-1 0-16,0-1 1 0,3 1-1 15,-3 0 0 1,-4 3 2-16,1 0-4 0,-4 2 3 16,-2 1-2-16,0 0 2 15,2 1-1 1,3 0 0-16,1 1 1 0,3-1 1 15,-6-4-2-15,-8-3 0 16,-3-3-2-16,-5-1 4 16,-3 0 0-16,-6-3 6 15,-3 0-8-15,1-1-9 16,5 3 9-16,7 2 5 16,6 0-3-16,5 2-2 15,5 3 0-15,0 0 2 16,8 2-2-16,-3 1-1 15,-4 0 1-15,5 3 0 0,-6-2 0 16,-4-2-1-16,-6-2 2 16,-6-1 0-16,1-5-1 15,-3 1 0-15,-2 0-1 16,0 1 0-16,3-1 1 16,2 3 2-16,6 2-2 15,5 1 0-15,-3 1 2 16,-1 0-2-16,-2 0 0 15,-4 0 0-15,4 4-2 16,2-4 1-16,3-2-6 16,2 1 3-16,1-2 4 15,-3 1-5-15,-2-2 5 0,2 2 1 16,-6-1-1-16,1 1-4 16,0 2 4-1,5-1 4-15,4 1-4 0,0 0 2 16,-4-1-4-16,9 0 4 15,-1-2-1-15,4 0 0 16,4 0-1-16,0 2 1 16,0-2 0-16,2 2 0 15,1-2-1-15,-3-1 0 16,0-1-1-16,-1-2 2 16,1 1-1-16,-2-1 0 15,1-1 7-15,0 3-7 16,0 1-1-16,1 1 1 0,3 2 0 15,-3 1 2-15,-3-3-2 16,-1 0-1-16,-1-3 0 16,3 4 1-16,1-1 4 15,5-1-1-15,-1-2-3 16,3 4 3-16,-3-2-3 16,9 3 0-16,-4-1-4 15,4 1 4-15,-2 1 0 16,2 1 1-16,2-1-1 15,-3 2 0-15,2-2 2 16,-1 2 1-16,2-2 4 16,-2 0-4-16,-3 0 2 0,1 1-2 15,0 0 2 1,3 2-5-16,3 0 2 0,1 0-1 16,1 0 0-16,2 3-1 15,1-1 0-15,-2-1 4 16,-1 1-6-16,-1-1 3 15,-1 1-1-15,-1-2 4 16,2 2-4-16,0-1 2 16,4 0-1-16,0 0 0 15,1 2 0-15,2-2-1 16,0 2 0-16,0 0-4 16,0 0 4-16,0-2-3 15,0 1 0-15,-3-2-2 16,0 1-1-16,0 0-7 15,-2-1-10-15,2 2-31 0,-1-1-29 16,3 2-79-16,-1 0-115 16,1 0-142-16</inkml:trace>
  <inkml:trace contextRef="#ctx0" brushRef="#br0" timeOffset="25272.36">9030 4506 601 0,'0'0'96'0,"0"0"34"0,0 0-9 16,0 0-24-16,29 78-10 15,-19-49-43-15,0 1-22 16,1 5 4-16,-3-2-2 16,2 3-15-16,-3-2 0 15,1-4-5-15,-2 0-2 16,3-6 0-16,-5-3-1 16,1-4-1-16,-4-9 0 15,1-2 0-15,-2-4-2 16,0-2 2-16,1 0 0 0,-1-8 10 15,0-12-10-15,0-12-9 16,0-7-13-16,-10-3-2 16,-5-1-9-16,4 4 8 15,1 2 10-15,-2 5 15 16,3 1 0-16,6 1-1 16,1 2 1-16,2 1 2 15,0 0-1-15,0-3 9 16,0 3 7-16,0-1-2 15,0 3 15-15,0 4 1 16,0 4-7-16,0 4 7 16,0 3 3-16,0 6-14 15,0-2 5-15,0 6-13 0,0-2 5 16,0 2-9-16,0 0-4 16,14 0-4-16,8 0 0 15,13 14 3-15,5 6-2 16,9 2 6-16,8 5-5 15,4 0-2-15,6-2 0 16,0-1 0-16,-5-2 0 16,-7-6-17-16,-9 0-57 15,-3-5-79-15,-7-4-125 16,-5-4-296-16</inkml:trace>
  <inkml:trace contextRef="#ctx0" brushRef="#br0" timeOffset="26339.4">11773 3807 500 0,'0'0'187'16,"0"0"-93"-16,0 0-1 15,0 0 2-15,0 0-13 16,0 0-39-16,97-23-12 15,-69 15-4-15,5 2-1 16,5 0-8-16,6 1-4 16,6 0-9-16,3 3 4 0,3 2-5 15,4 0 3-15,-3 0-6 16,1 5 1-16,0 8-1 16,-4 5-1-16,-6-2 0 15,-2 3-5-15,-6 3 2 16,-4-1 1-16,-2 3-2 15,-4 3-6-15,-2 1-5 16,-2 2 6-16,-3-2 6 16,-3 1-3-16,-4 2 4 15,-5-2-3-15,-5 2-13 16,0 2-1-16,-5 0 17 16,-1 4 1-16,0-2-5 15,-16 2-17-15,-8-3 0 16,-4 1-7-16,-7-3 11 15,-2 0 7-15,-3-2 4 0,-3-3 7 16,-5-1 1-16,-4-5 3 16,-5-3 2-16,-4-4 5 15,-2-2 3-15,0-5 1 16,1-3 10-16,-1-4 7 16,3 0 8-16,-4 0 6 15,0-6 1-15,3-2-6 16,6-4-9-16,8 2-5 15,13-1 5-15,9 2-13 16,7 0-5-16,10 1-9 16,4 0 4-16,2-1-8 15,2 0-10-15,0 0-13 0,0-1 15 16,2-1 0-16,-1 2 0 16,2 0-12-16,-3 0-13 15,2 0-14-15,-1-1-24 16,1-1-47-16,-1 1-50 15,-1 0-205-15</inkml:trace>
  <inkml:trace contextRef="#ctx0" brushRef="#br0" timeOffset="26790.06">11776 4236 243 0,'0'0'521'0,"0"0"-435"15,0 0-48-15,0 0 38 16,0 0-27-16,0 0-30 16,10-4-11-16,-9 11 17 15,1 7-14-15,-2 3 0 16,0 4 6-16,-6 3-9 15,-15 2-1-15,-3-1 0 16,-1-2 1-16,-3-1-7 16,-2 1 4-16,0-5 3 0,1-2 12 15,4 0 0 1,3-4 12-16,8-1-5 0,4-1-8 16,5-4 4-16,5 5-5 15,0-2-2-15,0 2-4 16,18 1 6-16,5 1-12 15,5 0 3-15,5-1 1 16,11 2-1-16,1 2-3 16,6-1-5-16,6 2-1 15,2 2-3-15,-2-2-33 16,-3-1-80-16,-5-2-71 16,-9-2-236-16</inkml:trace>
  <inkml:trace contextRef="#ctx0" brushRef="#br0" timeOffset="29379.07">11871 10387 664 0,'0'0'224'0,"0"0"-197"16,0 0-24-16,-100-23 62 15,82 23 18-15,0 7-45 16,-1 13-12-16,2 6 11 16,0 6-10-16,3 5-6 0,1 2-1 15,2 1 1-15,2-6-5 16,5-7 5-16,1-4 5 15,3-11-8-15,0-6-12 16,10-6 1-16,12-4-1 16,8-22-4-16,5-18-1 15,2-11-2-15,0-11-9 16,-5-9-1-16,-12-7-10 16,-12-9-16-16,-8-9-7 15,-1-4-2-15,-20 6 28 16,-2 15 18-16,1 24 14 15,0 22 5-15,3 18 1 0,0 13 11 16,0 6-17 0,1 0-11-16,-1 22-3 0,2 12 0 15,2 10 2-15,9 10 14 16,6 6 5-16,0 5 3 16,17 1 3-16,10 1-16 15,4-2-10-15,6-4 6 16,5-6-5-16,3-6-1 15,5-6-1-15,1-9-2 16,-2-9-10-16,2-11-12 16,-3-8-6-16,3-6 8 15,-1-6 1-15,0-19-9 16,-4-4 7-16,-7-6-3 16,-11-5 0-16,-12-6-22 15,-8 1 0-15,-8-2 23 0,0 9-5 16,-5 10-3-16,-17 11 33 15,-11 10 20-15,-4 7 3 16,-6 0-15-16,1 13-2 16,6 9 24-16,7 7 29 15,10 6-16-15,13 0-20 16,6 0-4-16,8-2-2 16,22-5-11-16,11-7-1 15,7-5 3-15,6-8-5 16,2-8-3-16,0 0-16 0,-3-12-27 15,-2-7-22 1,-9-1-23-16,-6 3-28 0,-9 3-18 16,-8 3-7-16,-7 5-57 15</inkml:trace>
  <inkml:trace contextRef="#ctx0" brushRef="#br0" timeOffset="29896.71">12914 10096 704 0,'0'0'451'15,"0"0"-451"-15,0 0-26 16,0 0 26-16,-100-9 32 15,70 29-26-15,-1 7-6 16,-2 1-12-16,5 3 12 16,2 1 1-16,10-3 16 15,4-2 7-15,10-3-1 16,2-5-2-16,11-6-6 16,13-4 1-16,10-9 3 15,5 0-18-15,0-3-1 16,-1-15-37-16,-3-6-43 15,-7-6-44-15,-6-3-18 16,-4-4-31-16,-7 3 2 16,-7 4 171-16,-4 6 15 0,0 8 54 15,0 6 49-15,-7 5 25 16,-2 5-40-16,0 0-29 16,3 0 20-16,3 11-32 15,3 6-28-15,0 9-6 16,6 0-5-16,15 0-5 15,4-1-10-15,5-6-8 16,0 0 0-16,1-8 0 16,0-3-34-16,2-7-74 15,5-1-78-15,-1-3-88 16,0-15-452-16</inkml:trace>
  <inkml:trace contextRef="#ctx0" brushRef="#br0" timeOffset="30385.59">13276 10010 572 0,'0'0'595'16,"-94"0"-564"-16,57 4-30 16,12 14 58-16,10 9 1 15,9 7-39-15,6-1-12 16,10 3-7-16,14-3-2 0,8-6-3 15,-1-9 0 1,-1-9-3-16,-3-9-11 0,-1 0 11 16,-2-17-15-16,3-12-14 15,-2-6-9-15,-7-8-10 16,-4-8-4-16,-11-11-1 16,-3-15-33-16,0-12 13 15,-8-8 62-15,-11 2 17 16,-6 15 47-16,-10 18 54 15,-5 19 7-15,-3 18-46 16,-2 11-6-16,7 9-6 16,12 5-1-16,11 0-4 15,12 11-25-15,3 17-7 16,16 14-9-16,17 8 3 16,9 7 4-16,5 4-1 15,0 2-9-15,-3-1-1 16,-6-5-1-16,-7-5 1 0,-3-5-1 15,-6-8-6-15,0-4-10 16,-4-7-29-16,-3-6-48 16,1-8-32-16,-2-6-79 15,-1-4-168-15</inkml:trace>
  <inkml:trace contextRef="#ctx0" brushRef="#br0" timeOffset="30793.1">13800 9357 839 0,'0'0'319'0,"0"0"-283"15,0 0-9-15,0 0 39 16,0 0-10-16,0 0-35 15,-46 118-12-15,55-51-1 16,17 8-7-16,7-1 6 16,0-3-7-16,-5-5-8 15,-4-10-24-15,-6-8-63 16,-4-11-56-16,-4-9-66 16,-2-11-153-16</inkml:trace>
  <inkml:trace contextRef="#ctx0" brushRef="#br0" timeOffset="31256.62">14255 9708 837 0,'0'0'276'0,"0"0"-271"15,0 0-5-15,0 0 47 16,0 0 4-16,0 0-25 16,-36 11-16-16,18 16 3 15,-2 3 16-15,5 2 5 0,5-2-15 16,3-3-4-16,7-5-13 15,0-5 2-15,12-6-4 16,12-6-2-16,9-5-26 16,4-2-23-16,3-17-38 15,-2-5-50-15,-8-7-36 16,-8-3 53-16,-11-1 40 16,-7 3 82-16,-4 6 35 15,-8 9 123-15,-16 7 2 16,-10 4-33-16,-2 4-45 15,-1 2-25-15,4 0-24 0,6 0-31 16,7 4-2 0,9 3-104-16,8 0-213 0,3-4-512 15</inkml:trace>
  <inkml:trace contextRef="#ctx0" brushRef="#br0" timeOffset="34400.44">14574 9558 631 0,'0'0'109'0,"0"0"-101"16,0 0 5-16,0 0 36 15,-74 77-28-15,66-46-17 16,4 0-1-16,4-3 5 16,0-4 5-16,4-5-1 15,14-5 15-15,6-4 21 16,6-8 13-16,6-2-14 15,7 0-25-15,11-18-13 16,5-3-6-16,6-3-3 0,-6-1-4 16,-8 1-54-16,-18 10-52 15,-17 3-31-15,-12 10-85 16,-4 1-86-16</inkml:trace>
  <inkml:trace contextRef="#ctx0" brushRef="#br0" timeOffset="34719.55">14708 9159 755 0,'0'0'238'16,"0"0"-186"-16,16 84 55 16,6-37 14-16,5 10-45 15,4 5-35-15,2 0-27 16,0-1 16-16,-2-3-14 16,-6-6-16-16,-8-6-6 15,-4-9-24-15,-5-11-3 16,-4-8-109-16,1-11-81 15,-2-7-114-15,5 0-211 0</inkml:trace>
  <inkml:trace contextRef="#ctx0" brushRef="#br0" timeOffset="35121.67">15119 9375 936 0,'0'0'157'16,"0"0"-156"-16,0 0 11 16,-85 21 28-16,61 9-24 15,1 1-16-15,0 3 4 0,-1-1-4 16,3-4-15 0,3-2 10-16,3-8 5 0,8-7 0 15,2-6 1-15,5-4 15 16,0-2 30-16,6 0 25 15,20-9-22-15,8-6-23 16,10 1-8-16,4 1-9 16,4 3 0-16,-2 3-7 15,-6 6-2-15,-11 1 0 16,-7 0-3-16,-10 18-9 16,-1 5-7-16,-3 5 9 15,0 7 7-15,-3 2 1 16,1-2-12-16,0-2-4 15,1-5-11-15,-2-5-15 16,-1-8-19-16,-1-3-67 0,-4-6-149 16,-2-6-369-16</inkml:trace>
  <inkml:trace contextRef="#ctx0" brushRef="#br0" timeOffset="42414.34">22919 13508 314 0,'0'0'533'15,"0"0"-484"-15,-93-25-44 16,61 25 55-16,-1 0 21 16,0 14-26-16,-3 13-15 15,2 8-5-15,1 9-7 0,4 8-6 16,4 9 10-1,7 9-8-15,6 5-10 0,11 5-5 16,1 6-8-16,20 2 14 16,21 5 20-16,14-1-23 15,9-9-6-15,8-11 2 16,5-12-8-16,3-16 0 16,9-14 2-16,5-15-4 15,6-14-5-15,3-1-3 16,-3-28-11-16,-1-15 0 15,-2-12 7-15,-3-14-1 16,-11-10 7-16,-11-11 5 16,-16-2 3-16,-14-1 4 15,-18-3-4-15,-15 4 12 0,-9 4 3 16,-16 8-7-16,-22 7-6 16,-15 4 0-16,-13 7 5 15,-11 6-2-15,-10 13-1 16,-4 12-2-16,-2 12 6 15,-1 15-3-15,0 4-4 16,5 13 0-16,7 20-1 16,11 11-4-16,16 14-3 15,13 4-3-15,14 5-53 16,12-1-54-16,11-1-101 16,5-7-117-16</inkml:trace>
  <inkml:trace contextRef="#ctx0" brushRef="#br0" timeOffset="42728.46">23168 13773 800 0,'0'0'343'16,"0"0"-312"-16,0 0-28 0,0 0 56 15,2 95 12 1,14-35-41-16,2 13-23 0,4 6-1 16,2 6-2-16,0-1 10 15,-3-9-14-15,-3-9-1 16,-6-13-51-16,-5-16-50 15,-3-9-67-15,-4-18-84 16,0-10-118-16</inkml:trace>
  <inkml:trace contextRef="#ctx0" brushRef="#br0" timeOffset="43215.55">23204 13755 1046 0,'0'0'128'16,"0"0"-118"-16,-21-83 70 15,21 72 26-15,9 3-61 16,15 6-36-16,4 2-6 16,5 0-3-16,-2 1-1 15,-3 9-3-15,-2 1 0 16,-5 3-11-16,0 1 1 15,-2-1 0-15,-4 6-8 16,-4-1-4-16,-6 4-16 16,-5 1-27-16,0 2 16 15,-7 1-9-15,-14 2 31 0,-7 1-2 16,-7-3 18-16,-3 0 5 16,-3-1 10-16,4-2 6 15,6-6 6-15,7-1 26 16,10-4 14-16,10-1-17 15,4 0-8-15,9-1-9 16,19-1 10-16,11 1 2 16,7 0-7-16,7-3-16 15,2 4-3-15,-2-1-4 16,-2-1-5-16,-3 3 5 16,-8-2-2-16,-7 0-13 15,-9-2-24-15,-11-2-28 16,-5-1-23-16,-8-1-46 0,0 0-115 15,0 0-144 1</inkml:trace>
  <inkml:trace contextRef="#ctx0" brushRef="#br0" timeOffset="44177.11">23080 13637 671 0,'0'0'381'15,"0"0"-267"-15,0 0-53 16,0 0 13-16,0 0-29 16,0 0-17-16,-21 79 16 15,39-18-10-15,7 6-13 16,8 4-7-16,6 1-8 16,3 1-3-16,1 3-1 15,3 2 0-15,-7-2 13 16,-3-5-12-16,-11-10-2 15,-7-6-1-15,-11-12-3 16,-7-6-8-16,0-9-6 16,0-8 0-16,0-7 4 0,0-9-14 15,0-2-22-15,0-2-38 16,3-3-20-16,8-16-55 16,2-8-104-16,-4-5-162 15</inkml:trace>
  <inkml:trace contextRef="#ctx0" brushRef="#br0" timeOffset="44559.36">23349 13747 157 0,'0'0'886'0,"-33"-78"-839"15,25 52-41-15,7 7 111 0,1 9 16 16,3 4-75-1,19 3-37-15,11 3-10 0,9 0-3 16,7 6 0-16,3 8-6 16,5 1 2-16,3-2-2 15,-2 3-1-15,-8 1 0 16,-11 1-1-16,-14 2-4 16,-16 2 0-16,-9 4-8 15,-1 2-1-15,-26 6 0 16,-7 1-3-16,-8 1 2 15,-7-2 2-15,-6-2 7 16,-3-6 4-16,-2-2 0 16,0-5 2-16,6-6 0 15,10-2 1-15,11-6 11 0,16-3-8 16,10-1-5-16,7-1-9 16,0 0-70-16,13 0-135 15,8-2-166-15</inkml:trace>
  <inkml:trace contextRef="#ctx0" brushRef="#br0" timeOffset="44873.81">23222 13722 778 0,'0'0'326'15,"0"0"-310"-15,0 0-9 16,0 0 82-16,13 112 15 16,14-50-41-16,3 7-35 15,-2 2-17-15,2 5-6 16,-3 1 0-16,-3-4-3 16,-5-4-2-16,-4-10-1 15,-4-6-1-15,-4-10-7 16,-4-9-12-16,-2-11-7 15,1-5-24-15,-2-10-26 16,0-4-34-16,0-4-56 16,0-2-68-16,0-20-278 15</inkml:trace>
  <inkml:trace contextRef="#ctx0" brushRef="#br0" timeOffset="45219.21">23378 13693 1044 0,'0'0'118'0,"0"0"-105"15,0 0 77-15,9-75 3 16,20 65-60-16,8 6-26 16,6 3 1-16,4 1-8 15,0 0 1-15,-5 8 1 16,-3 3-1-16,-7 1-1 0,-3 1 0 15,-7 4-3-15,-4 1-4 16,-7 4-18-16,-8 5-9 16,-3 4-12-16,-6 3 4 15,-15 3 17-15,-3-1-7 16,-6 1 3-16,-9-2 25 16,-4-2 2-16,-8-6 1 15,2-5-4-15,1-4 1 16,9-5-15-16,11-3-16 15,10-3-109-15,12-1-170 16</inkml:trace>
  <inkml:trace contextRef="#ctx0" brushRef="#br0" timeOffset="45884.71">23547 14183 888 0,'0'0'95'15,"0"0"-63"-15,0 0 55 16,0 0-19-16,0 0-13 0,0 0-11 15,95-18-13 1,-68 17-1-16,-1-1-16 0,-1 2-9 16,-4 0 8-16,-6 0-4 15,1 0-8-15,-5 2 0 16,-1 4-2-16,-3 2-1 16,-4 5 0-16,-3 1-10 15,0 3-15-15,0 2-2 16,-17 1-9-16,-6-1 3 15,-7-1-20-15,-1-2 34 16,-2-3 13-16,-2-1 8 16,3-6 6-16,4-2 30 0,10-1 16 15,6-3 8-15,11 1-9 16,1-1-19-16,0 0-2 16,10 0-5-16,13 0-5 15,10 0-14-15,9 0-3 16,3 0-3-16,6 0 2 15,1 0-2-15,-1 13-3 16,0 5 3-16,-2 2-1 16,-9 3-10-16,-6-3-5 15,-7 4-8-15,-9-4 9 16,-9 1-6-16,-9-1 8 16,-2-3-7-16,-26 2 5 15,-12-2 5-15,-14-3 7 16,-7 2 3-16,-8-4 0 15,-4 0 14-15,5-3-7 0,6-2 1 16,13 0-8 0,18-1-6-16,14-2-77 0,16-4-235 15,1 0-557-15</inkml:trace>
  <inkml:trace contextRef="#ctx0" brushRef="#br0" timeOffset="51962.25">20788 12815 17 0,'0'0'800'0,"0"0"-682"15,0 0-73-15,0 0 13 16,0 0 5-16,0 0-7 16,0 0 3-16,12 63-11 15,15-30-14-15,8 9-7 16,9 4-1-16,16 8 1 16,11 11 6-16,19 2-20 15,13 6-10-15,12-2 4 16,10 1-6-16,1-3-2 15,-1-6-2-15,-1-7-1 0,-13-6-8 16,-12-10-8-16,-17-5-9 16,-19-5 2-16,-20-5 9 15,-15-5-2-15,-15-3 16 16,-13-3-11-16,0-2 4 16,-13 0 8-16,-6-2 1 15,-4-2-12-15,6-4-58 16,5-2-62-16,4-2-143 15,-2 0-416-15</inkml:trace>
  <inkml:trace contextRef="#ctx0" brushRef="#br0" timeOffset="52210.45">21771 13912 925 0,'0'0'96'0,"0"0"-93"16,0 0-3-16,0 0 49 16,123 0-25-16,-54-1-24 15,8-5-27-15,4-3-86 16,-2-6-5-16,-6-4-46 15,-7-3-122-15</inkml:trace>
  <inkml:trace contextRef="#ctx0" brushRef="#br0" timeOffset="52412.85">22547 13627 932 0,'0'0'250'16,"0"0"-229"-16,0 0-3 15,-82 0 53-15,66 20-19 16,-2 12-22-16,4 5-21 16,5 5-1-16,1 3-6 0,0 0-2 15,-2-2-20-15,-5 0-82 16,-8-6-117-16,-9-7-326 16</inkml:trace>
  <inkml:trace contextRef="#ctx0" brushRef="#br0" timeOffset="53062.53">19666 11801 710 0,'0'0'144'15,"0"0"-108"-15,0 77 51 16,2-32 15-16,8 8-21 0,2 10-35 15,6 6-19-15,1 5-21 16,4 0-3-16,2-4 6 16,2-5 1-16,0-10-9 15,-3-10-1-15,-5-5-24 16,-1-13-33-16,-6-7-30 16,-6-7-11-16,-3-8-62 15,-3-5-121-15,0 0-114 16</inkml:trace>
  <inkml:trace contextRef="#ctx0" brushRef="#br0" timeOffset="53587.96">19708 11826 919 0,'0'0'115'0,"0"0"-33"15,0 0 8-15,97-73-24 16,-27 59-48-16,18 1-2 16,11 3-16-16,8 0 0 15,-1-1-10-15,-6 0-4 16,-18-4-36-16,-15 2 11 16,-16 3 13-16,-18 0 12 15,-15 6 14-15,-11 2 1 16,-7 0 5-16,0 2 27 15,0 0-2-15,0 4-27 0,0 14-3 16,6 7 23-16,6 6 2 16,3 5-2-16,6-2 3 15,-2 4 2-15,1-1-5 16,0 5-4-16,2 2-10 16,1-1 12-16,4 1-16 15,1-3-2-15,1-3-8 16,-7-1-7-16,-10-4-7 15,-10 0-2-15,-2-2-10 16,-23-3-2-16,-17-2 20 16,-17-1 8-16,-10-2 4 15,-9-5 1-15,-5-2 0 0,-2-2 3 16,0-5 1-16,6-2-3 16,10-4-1-16,15-3-1 15,16 0-8-15,14 0-80 16,11 0-74-16,10-7-96 15,1-1-292-15</inkml:trace>
  <inkml:trace contextRef="#ctx0" brushRef="#br0" timeOffset="53865.36">19973 12012 884 0,'0'0'145'16,"0"0"-119"-16,0 0 35 15,0 0-7-15,0 0 12 16,50 81-14-16,-28-47-24 16,-1 3-26-16,-1-2 5 15,-3-1-7-15,-1-3-3 16,-2-5-23-16,-5-2-22 15,-1-8-10-15,-4-5-39 16,-4-4-70-16,0-5-92 16,0-2-189-16</inkml:trace>
  <inkml:trace contextRef="#ctx0" brushRef="#br0" timeOffset="54250.09">20029 12025 794 0,'0'0'186'15,"0"0"-105"-15,0 0 71 16,-28-80-32-16,28 68-58 16,7 1-31-16,10 1-17 15,6 4-10-15,7 3-4 16,1 3 3-16,4 0-3 16,-2 0 0-16,-4 6-2 0,-3 6-4 15,-6 0-10-15,-4 4 1 16,-9 1-3-1,-5 3-9-15,-2 0 3 0,0 2 4 16,-12-1 3 0,-8-1 5-16,1 0 9 0,-4-1 3 15,1 0 1-15,2-1 11 16,3-1 27-16,3-2-7 16,6-5 2-16,6 2-9 15,2-2-16-15,12-1-1 16,16-1-4-16,9-4-4 15,10-3-4-15,3-1-18 16,1 0-32-16,0 0-50 0,-5-4-110 16,-9-7-201-1</inkml:trace>
  <inkml:trace contextRef="#ctx0" brushRef="#br0" timeOffset="54447.48">20600 12110 971 0,'0'0'248'0,"0"0"-232"16,0 0 42-16,0 0-8 15,0 0-18-15,-14 77-15 16,27-43-16-16,0 3-1 16,2-4-15-16,0 1-56 15,1-6 1-15,1-8-114 0,-1-4-213 16</inkml:trace>
  <inkml:trace contextRef="#ctx0" brushRef="#br0" timeOffset="55058.96">22040 11683 596 0,'0'0'416'16,"0"0"-328"-16,0 0-14 15,0 0 19-15,0 0-33 16,0 0-27-16,9 22-1 15,0 7 0-15,0 12-5 16,-5 10-14-16,-1 9-1 0,0 5-11 16,3 5 1-16,3 0-2 15,5-3-5-15,-1-7-8 16,5-7-3 0,-4-12-49-16,0-13-56 0,-3-11-66 15,-4-15-237-15</inkml:trace>
  <inkml:trace contextRef="#ctx0" brushRef="#br0" timeOffset="55597.33">22112 11556 233 0,'0'0'683'0,"0"0"-622"0,31-88-7 16,8 67-12-16,21 7 11 15,20 3-4 1,22 7-20-16,18 4-21 0,13 0-3 16,6 0-2-16,-5 7 1 15,0-1-3-15,-16-3-1 16,-15 0-10-16,-24-1-18 16,-27-2 18-16,-23 0 10 15,-19 0 0-15,-7 0 1 16,-3 0 26-16,0 0 4 15,0 2-15-15,0 8-8 0,-9 7-4 16,-3 9 9 0,-2 8 2-16,3 5-2 0,5 0 3 15,3 2 1-15,3-1-3 16,0-2-1-16,1 2-1 16,16 2-5-16,7 0-2 15,4 3-2-15,3-2-3 16,-2 3-7-16,-8-5-17 15,-11-4-6-15,-10-2-17 16,-8-3 3-16,-28-3-9 16,-15-3 9-16,-19-3 33 15,-17-5 11-15,-16-3 6 16,-7-7 8-16,-8-5 12 16,3-3-8-16,9 0 21 15,10 0 5-15,22-4-20 0,24-2-18 16,22 2-6-16,21-4-56 15,7 0-85-15,10-3-192 16</inkml:trace>
  <inkml:trace contextRef="#ctx0" brushRef="#br0" timeOffset="55877.74">22440 11589 417 0,'0'0'634'0,"0"0"-592"16,0 0-12-16,0 0 51 16,0 0-11-16,68 117-30 15,-45-67-31-15,-4 2-9 16,-1-1-1-16,-6-3-33 15,0-4-16-15,-5-5-18 16,-4-10-31-16,-1-7-53 16,-2-10-46-16,0-7-106 15</inkml:trace>
  <inkml:trace contextRef="#ctx0" brushRef="#br0" timeOffset="56287.34">22491 11659 948 0,'0'0'113'0,"0"0"-61"16,-5-74 73-16,8 56-20 15,18 1-62-15,6 3-18 16,6 2-7-16,2 4-9 16,3 4-6-16,-4 4 1 15,-2 0-2-15,-3 0-2 16,-2 8 0-16,-5 6-5 15,-2 2-4-15,-5 5-11 16,-5 1-2-16,-4 4-5 16,-6-1 5-16,0 0-16 0,-18 1 6 15,-8 0 17-15,-7-3 9 16,-2 0 5-16,2-3 1 16,4-2 6-16,6-4 17 15,8-4 14-15,7-5 10 16,8 0-13-16,0-1-17 15,7 2 1-15,18 1 4 16,14 1-4-16,6-3-12 16,5-2-6-16,0 1-8 15,-1 0-31-15,-7 0-55 16,-4 1-48-16,-12-1-170 16,-8 0-322-16</inkml:trace>
  <inkml:trace contextRef="#ctx0" brushRef="#br0" timeOffset="56670.47">22962 11822 891 0,'0'0'241'16,"0"0"-212"-16,0 0 81 15,0 0-7-15,0 0-62 16,0 0-29-16,15-25-8 15,12 25-2-15,1 0-2 16,2 0 0-16,-3 0-12 0,-2 4 1 16,-4 2-9-1,-8-1 6-15,-5 2-13 0,-8 2 1 16,0 2-15-16,0 4 17 16,-15 5 1-16,-3 2-3 15,-4 1 1-15,-3-1 9 16,-1 2 10-16,2-3 6 15,5-3 4-15,5-1 12 16,9-1 12-16,5-4-4 16,0 3 1-16,20-4-10 15,12-2-1-15,7 0-14 16,5-4-3-16,0 1-110 16,-7 0-135-16,-9-1-247 15</inkml:trace>
  <inkml:trace contextRef="#ctx0" brushRef="#br0" timeOffset="57127.56">23265 12283 947 0,'0'0'270'16,"0"0"-258"-16,0 0 9 15,0 0 50-15,0 0-40 16,0 0-11-16,-17 106-8 15,17-58-11-15,2 6 1 16,1 2 11-16,-3 3 13 16,0 1-17-16,0 3-3 15,-2-1 0-15,-5 0-3 16,1-5-3-16,0-3 0 16,5-4-1-16,1-5 0 15,0-4-6-15,4-5 1 16,8-7-6-16,-3-5-7 0,3-6-7 15,-6-7-20-15,0-7-41 16,1-4-21-16,-2 0-15 16,-5-7-81-16,0-11-200 15</inkml:trace>
  <inkml:trace contextRef="#ctx0" brushRef="#br0" timeOffset="57518.31">23019 12819 1180 0,'0'0'191'16,"0"0"-191"-16,0 0 0 16,0 0 19-16,0 0 2 15,46 89-8-15,-22-50-6 16,-8 4-5-16,-2 0-2 15,-8-3 0-15,-2 2 0 16,-1-5 1-16,0-5 0 16,2-5-1-16,5-5 0 15,4-7 0-15,8-5 0 16,8-4-1-16,5-6-8 0,10 0-7 16,3-4-1-1,-3-12-2-15,-2-3 1 0,-4-7 18 16,-3-5 0-16,-5-1-1 15,-3-1 1-15,-8 5-1 16,-8 5 0-16,-6 5-1 16,-2 6-14-16,-3 4-27 15,2-2-114-15,2 3-201 16</inkml:trace>
  <inkml:trace contextRef="#ctx0" brushRef="#br0" timeOffset="58080.21">24490 11303 826 0,'0'0'293'0,"0"0"-241"15,0 0-6-15,0 0 48 16,41 84-32-16,-29-37-25 0,-2 12-8 16,0 12-8-1,2 5-18-15,1 2-3 0,2-2 2 16,-3-4-2-16,-2-5-5 16,-1-6-23-16,-1-10-19 15,-2-13-31-15,1-11-59 16,-2-13-109-16,-4-11-354 15</inkml:trace>
  <inkml:trace contextRef="#ctx0" brushRef="#br0" timeOffset="58681.07">24663 11265 868 0,'0'0'177'0,"0"0"-137"16,0 0 13-16,107-59 19 15,-23 59-49-15,22 0-15 16,22 5-8-16,12 9-9 16,8 1-15-16,9 4 1 15,-1-6-15-15,-3 1 2 16,-10-4-23-16,-21-3 21 15,-24-3 16-15,-24 1 10 16,-31-5 12-16,-22 0 2 16,-14 2 22-16,-7-2 45 0,0 4-18 15,0 2-35 1,-6 7-15-16,-4 3 10 0,-1 9 0 16,0 1 0-16,2 3 2 15,1 5 7-15,3-1 10 16,1 4 0-16,4 2 1 15,0 3 15-15,0 2-9 16,0 0 9-16,14 3-23 16,5 0-19-16,2-1 0 15,6 4-4-15,1-1-5 16,-4 0-14-16,-11-4-18 16,-13-3-14-16,-3-11-22 15,-32-3 26-15,-22-7 1 16,-18-4 27-16,-17-8 17 0,-17-3 2 15,-16-6 24-15,-13 0 23 16,-5-3 6-16,-6-12-4 16,11-5-18-16,19-1-2 15,22 1-10-15,27 2-19 16,25 0-30-16,22 6-78 16,15 2-52-16,8 6-121 15,0-2-396-15</inkml:trace>
  <inkml:trace contextRef="#ctx0" brushRef="#br0" timeOffset="59005.41">25024 11479 829 0,'0'0'231'0,"0"0"-200"0,0 0 69 16,16 83-18-16,-7-39-40 15,5 6-24-15,-2 2-15 16,2-2-3-16,0-3-17 15,-1-5-44-15,-1-6 17 16,-1-10-39-16,-1-7-92 16,-5-8-62-16,-2-10-155 15</inkml:trace>
  <inkml:trace contextRef="#ctx0" brushRef="#br0" timeOffset="59406.45">25043 11472 891 0,'0'0'151'0,"0"0"-95"15,0 0 94-15,0 0-60 16,0 0-61-16,0 0-23 16,102-71 1-16,-59 71-3 15,-1 0-4-15,-5 2 0 16,-5 7-2-16,-10 0 0 15,-9 1-18-15,-8 0 1 16,-4 2-6-16,-1 3 6 16,0 1-6-16,-6 4 0 15,-10 2-6-15,-6 0 0 16,-8-1 8-16,-2 0 3 16,0-1 15-16,-3-2 5 0,7-4 10 15,7-5 35-15,6-2 7 16,10-1-3-16,5 1-7 15,4 0-6-15,18 4-3 16,11-1-10-16,9 0-13 16,5 2-10-16,1-2-3 15,3-4-50-15,-8 0-78 16,-4-3-135-16,-14-1-186 16</inkml:trace>
  <inkml:trace contextRef="#ctx0" brushRef="#br0" timeOffset="59984.74">25697 11675 665 0,'0'0'438'0,"0"0"-425"15,0 0 44-15,0 0 64 16,0 0-69-16,0 0-30 15,-17-17-13-15,28 17-5 16,4 0 0-16,-2 0-4 16,2 1 0-16,0 4 4 15,3-1-1-15,1 3-2 16,2 2-1-16,0 3-2 16,-3 3-9-16,-3 0-13 0,-8 2-36 15,-5-2-8-15,-2 1-27 16,-6 0 6-16,-19-3-26 15,-10 2 41-15,-8-5 7 16,-3-1 15-16,-3-3 32 16,5-2 20-16,8 0 47 15,9-2 72-15,11-2 12 16,10 1-12-16,6-1-30 16,0 0-24-16,5 0-3 15,19 2-25-15,7 2-20 16,8 2-10-16,10 2-7 15,4 4-2-15,3 3-28 16,-2 2-10-16,-7 4 28 16,-8 2-16-16,-11-2-28 0,-10 0 21 15,-12-3 18-15,-6-1-7 16,-4-1 3-16,-25-3 21 16,-12-3 5-16,-9-2 8 15,-9-3 17-15,-9 0-1 16,3-3-11-16,1 3-18 15,13 0 0-15,8 1-49 16,12 1-138-16,6 3-322 16</inkml:trace>
  <inkml:trace contextRef="#ctx0" brushRef="#br0" timeOffset="60524.21">25484 12369 1064 0,'0'0'88'16,"0"0"-73"-16,0 0 65 15,0 0-9-15,0 0-54 16,-97 64-5-16,55-32 20 16,-6 3-22-16,-6 1-8 0,-6 4 0 15,-7 0-2-15,-6 8 0 16,-1-1 0-16,-7 3-3 16,-1-2-6-16,3 0 3 15,-1-7 4-15,3 1 2 16,4-4 2-16,2-2-1 15,3 0 0-15,6-3-1 16,-1 3-4-16,5-1 4 16,-2 0 1-16,4-2-1 15,1-1 0-15,5-2 1 16,4-2-1-16,7-4 4 16,8-4-3-16,6-4 9 15,5-2-6-15,7-3-4 0,4-5 2 16,6 0-1-1,3-4-1-15,0-1-1 0,0-1-9 16,0 0-12-16,3 0-5 16,3 0-9-16,0 0-27 15,-2-1-49-15,3-5-115 16,1-1-304-16</inkml:trace>
  <inkml:trace contextRef="#ctx0" brushRef="#br0" timeOffset="61139.85">27284 12022 256 0,'0'0'708'16,"0"0"-617"-16,0 0-57 16,0 0 53-16,0 0-9 15,0 98-26-15,-6-41-11 16,-7 10-32-16,1 11-5 15,0 9 3-15,2 1-7 16,7 4-1-16,3-7-13 16,0-7-54-16,0-12-55 15,7-18-113-15,2-18-187 16</inkml:trace>
  <inkml:trace contextRef="#ctx0" brushRef="#br0" timeOffset="61764.42">27314 11846 742 0,'0'0'95'0,"106"-41"-73"16,-32 30 50-16,14 8 23 15,11 3-67-15,12 0 6 16,3 0-15-16,7 6 3 16,3 4-21-16,-3-5 3 15,-9-2 0-15,-15-2-4 0,-20 1 0 16,-20-1-1-16,-19-1 2 16,-21 2 5-16,-11-2 38 15,-6 0 26-15,0 1-3 16,0 0-32-16,0 4-22 15,0 6-13-15,-4 8-1 16,-7 10 1-16,-2 13 6 16,4 5 1-16,6 11 1 15,3 2 9-15,6 8-4 16,25 6-10-16,11 5 1 16,12-1 8-16,5-1-6 0,4-4-6 15,-3-5-2 1,-7-5-9-16,-11-4-11 0,-12-9 4 15,-15-11 0-15,-15-8 9 16,-6-6 2-16,-31-7-15 16,-18-3 19-16,-20-2 3 15,-18-1 1-15,-15-4 0 16,-8-5 5-16,-10 1-2 16,-10-4 5-16,-3 0-3 15,-7-4 8-15,3-12-2 16,10-1-3-16,6-1-9 15,18 4 5-15,18 3-5 16,21 4 0-16,18 1-4 16,18 3-37-16,13 3-92 15,4-2-96-15,7 0-154 0</inkml:trace>
  <inkml:trace contextRef="#ctx0" brushRef="#br0" timeOffset="62168.97">27623 12102 941 0,'0'0'135'0,"0"0"-94"16,0 0 28-16,0 0 7 15,25 80-15-15,-11-31-23 16,2 5-36-16,-1 1 2 16,3-4-4-16,-3-5-16 0,0-6-42 15,-5-9-31-15,-2-8-24 16,-5-8-32-16,-3-8-51 16,0-7-94-16</inkml:trace>
  <inkml:trace contextRef="#ctx0" brushRef="#br0" timeOffset="62582.92">27588 12091 569 0,'0'0'409'0,"0"0"-352"0,0 0 37 15,0 0 6 1,0 0-50-16,0 0-30 0,118-67-8 15,-76 67-4-15,2 2-5 16,2 11 0-16,-4-3-2 16,-2 5-1-16,-9-4 0 15,-8 1-1-15,-10-1-4 16,-7 1-22-16,-6 0-16 16,0 3 1-16,-16 1 11 15,-14 2-17-15,-9-2-1 16,-5-1 12-16,-3-1 27 15,5 1 10-15,6-2 8 16,9-1 40-16,13-2 29 0,9 1-24 16,5-1-4-1,6 3-2-15,21 2-14 0,13-2-18 16,5 2-7-16,5-4-7 16,-2-1-1-16,-3-3-38 15,-8-3-51-15,-7 0-60 16,-8-4-159-16,-6 0-327 15</inkml:trace>
  <inkml:trace contextRef="#ctx0" brushRef="#br0" timeOffset="62885.45">28276 12291 610 0,'0'0'506'15,"0"0"-491"-15,0 0 11 16,0 0 42-16,0 0-65 16,0 0-3-16,-38 61 3 15,18-32-3-15,-1-1-5 16,-1-1-21-16,1-3 6 16,4-3 4-16,3-5 7 15,6-1 6-15,7-4 3 16,1-2-7-16,1-4 7 15,18-1 0-15,10 1 0 16,11-4 0-16,5-1 0 16,3 0-45-16,-3 0-50 0,-2 0-70 15,-8 0-159 1</inkml:trace>
  <inkml:trace contextRef="#ctx0" brushRef="#br0" timeOffset="63152.7">28494 12466 763 0,'0'0'127'16,"0"0"-2"-16,0 0 20 0,0 0-70 15,0 0-3-15,0 0-23 16,-51 45-4-16,50-22-19 15,-5 4-12-15,3 3-9 16,2 1-5-16,-4 1 0 16,1 7-12-16,-4-3-41 15,-5 0-10-15,-7-4-122 16,-7-7-221-16</inkml:trace>
  <inkml:trace contextRef="#ctx0" brushRef="#br0" timeOffset="64042.59">27653 12884 590 0,'0'0'253'0,"0"0"-239"16,0 0 10-16,-91 0 19 16,59 7-16-16,-5 5-17 15,-9-1-1-15,-5 1-2 16,-9-4 31-16,-6 1-3 16,-8-2-10-16,-4 1-13 15,-5 2-5-15,-2 0 2 16,3-1-8-16,6 1 1 15,0 2-2-15,1-1-1 16,-4 3 1-16,-3 2 1 16,-4-2 0-16,-4 1 13 0,1 1 10 15,2-1 13 1,6 3 8-16,-1-2-32 0,3-1-11 16,2 1 3-16,5 0-2 15,2-4-2-15,7 1-1 16,6-1 0-16,-1 1-4 15,2-1 3-15,-3 0-1 16,1 0-2-16,-3-2 2 16,-1-2 2-16,-6-2 3 15,-2-2-2-15,-3-2-1 16,3-1 9-16,4 2 2 16,7 1 5-16,8 0 0 0,8 4-14 15,7-1 0 1,4 3 0-16,1 2-2 0,1 1-1 15,-3 2-3-15,-1 1 0 16,0-1 4-16,0 0 0 16,1 1 0-16,5-2-3 15,1-2 3-15,6-1 0 16,1-1 0-16,5-3 0 16,-1 1 3-16,5-2-3 15,-2 1 2-15,1-1 1 16,-1 1-3-16,1-2 0 15,1 1 0-15,1 0-3 16,3-2 1-16,0 0-2 0,3 1-1 16,-1-4-10-1,5 0-7-15,0-1-20 0,0 0-35 16,0 0-35-16,0 0-69 16,0-8-179-16</inkml:trace>
  <inkml:trace contextRef="#ctx0" brushRef="#br0" timeOffset="64493.92">24394 13197 864 0,'0'0'74'0,"0"0"-73"16,0 0 51-16,0 0 5 16,0 0-22-16,0 0-13 15,-50 17 4-15,30-3 6 16,-4 4 0-16,1 1 3 16,-3 3-1-16,-1-1-9 15,-3 4-14-15,-1-2-2 16,0 2-4-16,1-1 6 15,6-1-8-15,6-2 8 16,6 0-11-16,6-2 2 16,6-3 5-16,0 1 1 15,3 0 2-15,17-3 1 16,7 2-1-16,5-3-3 0,7 1-6 16,3-2 0-16,8-2-1 15,7 0-3-15,9-3-16 16,4 1-25-16,0-4-42 15,-9 4-35-15,-7-2 77 16,-15-2-77-16,-11-1-74 16,-9 0-240-16</inkml:trace>
  <inkml:trace contextRef="#ctx0" brushRef="#br0" timeOffset="65146.23">23774 13053 616 0,'0'0'106'0,"0"0"-30"16,0 0 45-1,0 0-18-15,0 0-40 0,-15 86-13 16,12-63-22-16,-2 2-16 15,1-1-3-15,-4 1 2 16,-3 0-4-16,-1 1-1 16,-1-2 1-16,0-2 2 15,4-5-4-15,3-1 1 16,5-6 5-16,1-3 6 16,1-1 6-16,19-2 1 15,10-3 0-15,10 1-14 16,8-2-4-16,10 0-4 15,4 0-2-15,3-7-15 16,-6 2-18-16,-13 2-38 16,-13 2-30-16,-13 1-10 0,-12 0-41 15,-8 0-107-15,0 0-128 16</inkml:trace>
  <inkml:trace contextRef="#ctx0" brushRef="#br0" timeOffset="66746.63">23560 9694 581 0,'0'0'232'16,"0"0"-148"-16,0 0 16 0,0 0-18 16,0 0-38-16,0 0-32 15,91 0 1-15,-52-1-9 16,4-1-4-16,1 2 0 15,-2 0-31-15,-4 0-38 16,-5 0-70-16,-10 0-60 16,-9-1-133-16</inkml:trace>
  <inkml:trace contextRef="#ctx0" brushRef="#br0" timeOffset="66998.92">23540 9774 496 0,'0'0'125'15,"92"0"-65"-15,-31 0 26 16,5-6-50-16,2-2-34 15,-4 1-2-15,-11 1-17 16,-13 2-48-16,-16 4-19 0,-17 0-80 16,-7 0-164-16</inkml:trace>
  <inkml:trace contextRef="#ctx0" brushRef="#br0" timeOffset="71134.11">26848 14862 902 0,'0'0'262'0,"0"0"-219"16,0 0 8-16,0 0 14 16,0 0-16-16,0 0-25 15,56 89-13-15,-46-42-6 16,-1 7-3-16,-3 0-2 15,1-2 1-15,-2-1-1 16,-2-5-36-16,2-3-44 16,-1-5-71-16,1-10-114 0,-1-9-199 15</inkml:trace>
  <inkml:trace contextRef="#ctx0" brushRef="#br0" timeOffset="71515">26902 14868 206 0,'0'0'887'16,"0"0"-815"-16,-9-94-28 16,9 74 80-16,20 5-36 0,8 3-48 15,8 7-32-15,6 5-7 16,1 0-1-16,-4 1-2 15,-5 13 1-15,-6 5-8 16,-4 1-17-16,-6 3-13 16,-5 3-4-16,-6-1-24 15,-7 2 4-15,0-2 0 16,-17-2 21-16,-7-2 31 16,-7-1 7-16,-2-2-1 15,-6-4 5-15,2 0 18 16,1-2 11-16,5-2 4 15,6-1 1-15,9 0-18 16,9 0-16-16,7-2-4 16,0 5-48-16,12-1-75 15,12 2-120-15,-2-1-335 0</inkml:trace>
  <inkml:trace contextRef="#ctx0" brushRef="#br0" timeOffset="71715.83">27344 15168 1116 0,'0'0'78'0,"0"0"-75"16,0 0 0-1,0 0 14-15,-39 109-17 0,39-66-10 16,0 2-128-16,7-2-178 15,6-5-307-15</inkml:trace>
  <inkml:trace contextRef="#ctx0" brushRef="#br0" timeOffset="73737.85">23274 6222 566 0,'0'0'183'0,"0"0"-154"16,0 0 19-16,0 0 10 15,0 0-15-15,106-2-13 16,-67 2-20-16,2 4 0 16,3 0-7-16,3-1-1 15,0-2-2-15,-3 1 0 16,0-1 2-16,-5-1-4 16,1 0 0-16,-3 0-16 15,-1 0-13-15,-2 0 2 16,2 0 1-16,0 3-26 15,-1 0-18-15,1 3-3 16,-4 0-33-16,-3 0-11 0,-2-1-114 16</inkml:trace>
  <inkml:trace contextRef="#ctx0" brushRef="#br0" timeOffset="74188.13">23975 6132 362 0,'0'0'513'0,"0"0"-394"0,0 0-28 16,0 0 18-16,0 0-45 16,0 0-21-16,-9-3-30 15,14 3-8-15,12 6-1 16,7 2 5-16,9 0 0 16,4 0-3-16,5-6-2 15,1 4-4-15,-2 0-3 16,-5 2-14-16,-3 0-9 15,-7 1 7-15,-5 2 0 16,-9 0 3-16,-7 0 3 0,-5 5 1 16,-2 2 2-1,-19 5 9-15,-10 2 1 0,-11 2 0 16,-3-1 6-16,-4-4-6 16,3-3-2-16,3 2-77 15,5-5-209-15,5 0-419 16</inkml:trace>
  <inkml:trace contextRef="#ctx0" brushRef="#br0" timeOffset="75217.3">21169 6207 507 0,'0'0'67'0,"0"0"-30"15,0 0 69-15,0 0 6 16,0 0-38-16,0 0 2 15,0 0-12-15,-67 25-17 16,40-19-19-16,-3 1-14 16,-1 1-8-16,-5 0 0 15,0 0-6-15,-4 2-1 16,-3 0-6-16,-1-1-32 16,0 3 0-16,2-2-33 15,3-2-2-15,3 0-3 16,3 0-17-16,6-2-22 15,3-3-39-15,5-3-230 0</inkml:trace>
  <inkml:trace contextRef="#ctx0" brushRef="#br0" timeOffset="75689.53">20615 6197 365 0,'0'0'377'15,"0"0"-313"-15,0 0-41 0,0 0 31 16,0 0-6-16,0 0-27 15,-59 0-11-15,42 9 5 16,-2-1 0-16,-2 2 0 16,0 2 6-16,-3 2-10 15,0-3-2-15,0 6 1 16,0-3 6-16,1 0 3 16,5 0 8-16,6-3-2 15,4-1-5-15,4-1 0 16,4-2-3-16,0 0-7 0,0 1 6 15,7 2-7 1,14 0 7-16,5-2-3 0,8-1-4 16,3 0 0-1,2-1-8-15,0 0 0 0,5 0-1 16,-5-2-21-16,0 4-27 16,-6 1-27-16,-6 1-52 15,-5-1-126-15,-7 0-171 16</inkml:trace>
  <inkml:trace contextRef="#ctx0" brushRef="#br1" timeOffset="84188.23">26832 14872 53 0,'0'0'569'16,"0"0"-498"-16,0 0-35 16,0 0 54-16,0 0-3 15,0 0-21-15,0-2-25 16,0 2-10-16,0 0-8 15,0 0-4-15,0-2 11 16,-1 0 0-16,-1 2-1 16,2 0 11-16,-1-3-9 15,-1 0 1-15,1-3-20 16,-1-1-5-16,-2 0-1 16,-4 0-5-16,-2-3-2 0,-2 1 1 15,-4-4-1-15,-1 1 1 16,-2-3 2-16,-3 1 0 15,-1-3-1-15,-3-2 2 16,0 2-3-16,0-3 0 16,1-1 0-16,-2-1 0 15,2-1 2-15,-7-2-2 16,-2-3 1-16,-6 0 4 16,-2-2 0-16,-3-1 5 15,-1-1-1-15,-6-1 3 16,-2-2-6-16,-1-3-1 15,0 2-5-15,1-1 2 16,-3-3 0-16,1 2-1 16,-8 0 1-16,-5-3-1 0,-6 0 1 15,-7-2-2-15,-6-7 1 16,-4-1-2-16,-8-3-2 16,-8 1 3-16,1 3-2 15,-3 0 2-15,0 2 0 16,3-2 8-16,1 2 1 15,3 2 1-15,0 2-1 16,5 2-4-16,7 6-5 16,3 3 0-16,6 1 1 15,3 6-1-15,4 2 0 16,7 0 0-16,2 5 0 16,3 0 0-16,2-1 0 0,1 1 0 15,-1 1-1-15,0-1-2 16,-3 0-3-16,0 0 3 15,-2 0-1-15,-1 1 3 16,-2-1 1-16,-1 0-1 16,2-1 1-16,-1 0-1 15,-2 0 0-15,-1-2-1 16,-3 1 2-16,2-4-2 16,3 3 2-16,0 1 0 15,1 0 3-15,-1 2-3 16,3 2-3-16,4 2 2 15,5 0 1-15,5-1 0 16,3 0 1-16,1 0 3 16,1-1-4-16,-3 4-4 0,1-1 1 15,3 1 3-15,0 1-1 16,3-2-1-16,1 3 2 16,-3 0-3-16,1 1 1 15,-1 0 2-15,-1-1-1 16,0 3 1-16,0-3 0 15,1 1 0-15,3 0-1 16,0 0 1-16,4 3 0 16,3 0 4-16,5 1-1 15,7 1-2-15,5 1 2 16,7 1 7-16,6 1-8 16,3 2 2-16,1-2-2 0,2 2 0 15,-3 0-2 1,-1 0-1-16,1 0 1 0,1 0 0 15,2 0 1-15,0-1-1 16,0 1 0-16,0 0-3 16,0-2 2-16,0 2-6 15,0-1-16-15,0-2-20 16,0 1-23-16,0-1-40 16,2-3-52-16,1-1-109 15,1 0-311-15</inkml:trace>
  <inkml:trace contextRef="#ctx0" brushRef="#br1" timeOffset="84658.26">21303 12358 835 0,'0'0'166'16,"0"0"-69"-16,0 0 5 15,0 0-17-15,0 0-20 16,0 0-33-16,3-6-7 16,-3 6-9-16,0 0-9 15,0 0-1-15,-6 0-6 16,-12 0 3-16,-4 10-3 16,-6 5 2-16,-5-1-2 15,-3 4 1-15,-3-1 1 0,-2 1 0 16,0-1-1-1,2-1 0-15,6-2 1 0,6-2 5 16,12-3 0-16,7-3-1 16,6-3-5-16,2-1-1 15,0 3 0-15,6 7 2 16,15 2 7-16,7 3 5 16,8 2 0-16,7-1-3 15,2 1-6-15,3 0-3 16,1 4-2-16,3 2-1 15,3 0 1-15,-1 2-7 16,2-1-13-16,0-1-5 0,-5 0-8 16,-5-3-15-16,-7-1 1 15,-9-4-34-15,-9-2-59 16,-8-2-78-16,-6-7-172 16</inkml:trace>
  <inkml:trace contextRef="#ctx0" brushRef="#br1" timeOffset="86505.31">27220 14740 835 0,'0'0'89'0,"0"0"-62"15,0 0 64-15,0 0-18 16,0 0-36-16,0 0-14 15,-25-10-9-15,20 7-8 0,-2-3 7 16,-4-3-6 0,-1-1 8-16,-4-3 10 0,-2-2 9 15,-3-1-4-15,-6-5 4 16,-1-1 2-16,0-4 2 16,1-4-23-16,-6-1-5 15,0-2-9-15,-1-3 1 16,-2-1 2-16,0-1-3 15,0-1-1-15,-1-2 1 16,-3-4 0-16,-2-2 0 16,-1 0-1-16,-5-4 3 15,-3-2-3-15,-4-3 0 16,-6-2 0-16,-8 0 0 16,1-3 2-16,-3 5-2 15,3 0 0-15,5 2 0 0,3 0-2 16,4 4 2-16,1 3 0 15,1 2-3-15,-1 2 3 16,-1 3 0-16,1-3 1 16,-1 3-1-16,1-6-2 15,-4 1-1-15,1 0 0 16,1-1 2-16,-2 0-2 16,-1 1-5-16,3 2 6 15,1 3 0-15,1 2 2 16,-1-2 0-16,4 3-3 15,-2 2 2-15,4 2-6 16,3 3 2-16,4 2-1 0,9 2-1 16,4 3-4-16,7 4-4 15,1 2 7-15,-2 2 7 16,-1 1 1-16,-3-1-2 16,-5 2 2-16,-1 2 0 15,-4 0 0-15,-2-1 0 16,-11-6-1-16,-7-4 0 15,-5-4-66-15,-1-2 53 16,-3-2 14-16,-5-2 7 16,-8 0-6-16,-2-2-1 15,4 0 4-15,4 3-3 16,5 1-1-16,6 1 3 16,7 3-3-16,9 2 5 0,9 5-1 15,11 1-1 1,6 7 12-16,6 3-11 0,9 5 4 15,3 2-1-15,3 1-2 16,0 0-1-16,0 0 0 16,0 0-2-16,0 0 2 15,0 0 3-15,0 0 5 16,0 0-6-16,0 0-3 16,0 0-2-16,0 0-2 15,0 0 1-15,0 0-5 16,0 0-8-16,0 0-3 15,0 0-13-15,2 0-26 0,-1 0-25 16,-1 0-26-16,0 0-87 16,0 0-100-16,0 0-258 15</inkml:trace>
  <inkml:trace contextRef="#ctx0" brushRef="#br1" timeOffset="87084.47">23454 12069 363 0,'0'0'286'16,"0"0"-231"-16,0 0 173 0,0 0-109 15,21 81-57-15,-9-52 24 16,-1 6-46-16,1-2-17 15,-1 7-13-15,0-2-9 16,0-1 1-16,-1-6 1 16,-4-5-3-16,-2-6 0 15,-1-6 1-15,-1-7-1 16,-2-5-2-16,1 0-4 16,-1-2 0-16,0 0 5 15,0-3 0-15,0-15-9 16,0-7-3-16,0-6-3 15,0-6 4-15,0-3-4 16,0-1 13-16,0 2 3 16,0 2 0-16,0 5 2 0,0 4 6 15,5 3 17-15,7 1-2 16,-2 6 14-16,2 3-7 16,0 3 3-16,-3 1 3 15,1 4-4-15,-4 1 0 16,-1 3-1-16,-2 0-11 15,-2 3-4-15,-1 0 6 16,2 0-9-16,1 0-7 16,3 3-5-16,7 13 0 15,5 5 7-15,8 6 0 16,5 0-7-16,6 4 0 16,6-1-2-16,1 0-6 0,2 0-26 15,-1-1-25-15,1-1-57 16,-4-3-165-16,-8-3-358 15</inkml:trace>
  <inkml:trace contextRef="#ctx0" brushRef="#br1" timeOffset="90329.37">27789 6595 84 0,'0'0'80'0,"0"0"-13"15,-96 16 23-15,57-4 9 16,0 3 95-16,1 1-60 15,2 6-71-15,2 2-22 16,1 5 12-16,1 3 1 16,3 9 5-16,3 5-6 15,7 9 1-15,4 3-24 16,9 5-13-16,6 1 0 0,0-2-10 16,9-1-1-1,16 0-1-15,11-5-4 0,10-6 1 16,9-11 0-16,8-9 1 15,6-10-3-15,5-9 6 16,8-10-5-16,6-1 4 16,5-12-3-16,2-16 1 15,-4-8-1-15,-6-13-1 16,-16-8-1-16,-21-8 0 16,-21-7 0-16,-17-3 0 15,-10-1-3-15,-4 2 3 16,-16 8-1-16,-5 8 4 0,-6 6-5 15,-2 6 2-15,-5 7-8 16,-3 6-1-16,-6 7 2 16,-6 9-5-16,-10 7-4 15,-7 8 4-15,-9 2 2 16,0 12-1-16,-2 17 6 16,2 10-3-16,9 10-3 15,6 15-42-15,10 16-43 16,18 8-69-16,14 0-99 15</inkml:trace>
  <inkml:trace contextRef="#ctx0" brushRef="#br1" timeOffset="91329.06">29247 10103 915 0,'0'0'119'0,"0"0"-86"16,0 0 61-16,0 0-25 16,0 0-45-16,0 0-10 15,-1 93 19-15,7-38-15 16,8 5-12-16,3-1-6 16,0-1 0-16,1-4-3 15,-3-10-59-15,0-4-41 16,-5-10-82-16,-1-11-162 0</inkml:trace>
  <inkml:trace contextRef="#ctx0" brushRef="#br1" timeOffset="91702.07">29122 10024 1155 0,'0'0'61'0,"-13"-73"-50"16,13 43 72-16,0 5-14 16,22 5-14-16,8 6-40 15,10 6-9-15,6 8-2 0,4 0-4 16,1 3 1-16,-1 15 1 16,-5 1-2-16,-3 5-8 15,-7-1-4-15,-9 3-10 16,-11 0-9-16,-11 2-6 15,-4 1-23-15,-16 0 23 16,-13-1 19-16,-12-3 0 16,-3 0 7-16,-3-7 9 15,-1-4 2-15,2-2 0 16,6-2 11-16,11-3 7 16,12 1-10-16,12-2-8 15,5 5-10-15,15-1-62 16,17-1-58-16,12 0-175 0</inkml:trace>
  <inkml:trace contextRef="#ctx0" brushRef="#br1" timeOffset="92137.33">29767 10304 1120 0,'0'0'162'16,"0"0"-152"-16,0 0 61 15,0 0 5-15,0 0-63 0,0 0-8 16,85-30-5-16,-41 30 0 16,-3 4 2-16,-2 5-2 15,-8-3 2-15,-6 2-2 16,-7 2-2-16,-9 3-5 15,-7 5-6-15,-2 4-17 16,-11 8-5-16,-17 2-9 16,-8 1-14-16,-5-4 20 15,-1-2 10-15,-4-1 26 16,4-5 2-16,6-2 3 16,7-4 31-16,13-5 9 15,12-2-9-15,4-3-15 16,8 0-13-16,25 0 18 15,15 0 1-15,12-4-19 0,6 1-6 16,6-1-4-16,0-1-48 16,-8 0-54-16,-15 0-105 15,-20 0-372-15</inkml:trace>
  <inkml:trace contextRef="#ctx0" brushRef="#br1" timeOffset="92772.2">29328 9526 528 0,'0'0'216'16,"0"0"-155"-16,-120-13 15 16,75 13 18-16,-4 12-24 15,-3 14-20-15,0 16 11 16,2 11-6-16,8 16-24 0,9 13 12 15,11 9-21-15,14 10 3 16,8-1-14-16,12 2-7 16,28-2 1-16,14-5-5 15,13-7 0-15,6-11 0 16,4-10-3-16,6-11-12 16,5-12 12-16,6-13 6 15,9-13-3-15,6-14 0 16,6-4-3-16,1-15-23 15,-2-23 4-15,-7-12 6 16,-12-18 0-16,-17-15-4 16,-15-10 20-16,-17 0 6 15,-16 0 15-15,-17 9 4 0,-13 5 4 16,-1 4-10 0,-31 3-6-16,-11 5-3 0,-11 2 4 15,-8 4 3-15,-9 6-11 16,-7 10 0-16,-10 11-5 15,-6 13-1-15,-6 12-2 16,-2 9 0-16,-2 4-1 16,4 22-16-16,9 13-47 15,16 12-63-15,17 9-157 16,18 4-213-16</inkml:trace>
  <inkml:trace contextRef="#ctx0" brushRef="#br2" timeOffset="100770.26">28772 10195 641 0,'0'0'151'16,"0"0"-109"-16,0 0 54 16,0 0-9-16,0 0-53 15,0 0 2-15,0 0-2 16,0 0 5-16,-8 1-4 15,-11 4 1-15,-5 1 5 0,-8 3-14 16,-4 1-16-16,-5 1-5 16,-2 5-4-16,-8 3-2 15,-6 6 0-15,-4 2 0 16,-6 2 2-16,-5 2-2 16,-2 2-2-16,-1-3 0 15,-2 2 3-15,-1 1-5 16,-5 0 8-16,-11 0-6 15,-11 1 2-15,-10-1 0 16,-10 0 1-16,-5-1 1 16,-7-2-1-16,-4-3 1 15,3-4 4-15,3 1 2 0,13-2 11 16,12 1 10-16,14 3-1 16,14 1 1-1,17 3-10-15,12 2-12 0,10 1-5 16,9-1-2-16,7 2 0 15,5-4 0-15,4-2 0 16,-2-5 0-16,5-3 0 16,-1-5 1-16,2-6 0 15,3-1-1-15,-1-5 3 16,3 2-1-16,-2-2-1 16,4-1 4-16,2 0 0 0,1 0-3 15,1 1-2 1,0 0 0-16,0-1 0 0,3-1-1 15,-3-1-5-15,3 0-4 16,0 0-8-16,0 0-11 16,0 0-17-16,0 0-45 15,12-13-68-15,9-5-193 16</inkml:trace>
  <inkml:trace contextRef="#ctx0" brushRef="#br2" timeOffset="101549.7899">29737 10846 463 0,'0'0'119'0,"0"0"-108"15,0 0 13-15,0 0 19 16,-91-39-21-16,78 35-17 16,-3 0 7-16,-7 1 26 15,-3 0 11-15,-2-1-7 16,3 2 18-16,4-1 29 0,1 2-20 16,5 0-20-16,1 1 9 15,1 0-16-15,-1 0 4 16,-1 5-10-16,-5 14-6 15,-2 5-1-15,-1 8-2 16,-5 2-4-16,-3 6-2 16,-4 3-7-16,-8 6 3 15,-3 4-8-15,-6 3-4 16,-5 5-1-16,-1 3-2 16,-3-1-2-16,-2 1 0 15,1-2-3-15,0-1-3 16,3-4 5-16,2-4-11 0,5-3-1 15,1-7-3 1,8-8 4-16,4-7 3 0,12-5-2 16,6-3-3-1,11-8-20-15,4-5-1 0,6-4-52 16,0-3-18-16,9 0-15 16,9-3-41-16,3-14-147 15</inkml:trace>
  <inkml:trace contextRef="#ctx0" brushRef="#br2" timeOffset="101953.45">28573 11233 307 0,'0'0'753'16,"0"0"-651"-16,0 0-30 15,0 0 22-15,0 0-54 16,0 0-31-16,0 20-3 16,0 13 24-16,-11 5-7 15,-8 0-8-15,-3 4-7 16,-6 4-3-16,-1 1-2 16,1 6-2-16,5-2 0 15,3 1 1-15,5-8-2 16,7-5 0-16,7-8 0 15,1-7 2-15,8-8-2 0,18-7 0 16,13-6 2-16,10-3 0 16,15 0 3-16,14-12-4 15,10-6-1-15,4-3 0 16,-3 0-2-16,-12 2-5 16,-22 5-10-16,-22 1-27 15,-22 5-33-15,-11 4-38 16,-9 4-115-16,-20 0-225 15</inkml:trace>
  <inkml:trace contextRef="#ctx0" brushRef="#br2" timeOffset="102650.16">26047 10949 544 0,'0'0'327'0,"0"0"-217"16,0 0-16-16,0 0 5 16,0 0-30-16,0 0-19 15,22-29-13-15,-22 29-11 16,0 0-6-16,0 0-13 15,-11 4 2-15,-7 12 1 16,-5 8-1-16,-2 6 1 16,-2 4-1-16,1 3-5 15,0 3 6-15,4-1-3 16,4 1-2-16,6-5-2 16,7-4 1-16,5-3 1 15,0-9 0-15,11-4-5 16,13-8 7-16,8-4 11 15,10-3-9-15,10 0-8 0,10-1-1 16,5-5-10-16,3 3-15 16,-3 3-34-16,-6 0-54 15,-11 3-70-15,-10 10-102 16,-10 3-243-16</inkml:trace>
  <inkml:trace contextRef="#ctx0" brushRef="#br2" timeOffset="109206.67">27137 14564 805 0,'0'0'0'16,"0"0"-115"-16,0 0 85 15,0 0 30-15,0 0 161 0,0 0-64 16,-85-55-33-16,68 51-11 16,-8 2-2-16,-10 2-14 15,-9 0-28-15,-6 2-6 16,-5 11-2-16,2 8 25 15,-1 4-3-15,5 6 3 16,5 8-10-16,4 10-10 16,9 7 8-16,6 9-5 15,8 7-8-15,6 6-1 16,9 3-15-16,2 2-6 16,13-1 6-16,18-7-24 15,11-6-17-15,7-5 12 16,6-8 1-16,5-5 28 0,1-10-7 15,6-10-34 1,7-13-14-16,1-12-30 0,3-6 38 16,1-14 41-16,-1-17 21 15,1-8 40-15,-4-7 30 16,-5-2 3-16,-12-4-29 16,-12-5-37-16,-10-8-4 15,-12-8 1-15,-9-5 41 16,-8-5 16-16,-7 1 0 15,0 3-16-15,-9 4 0 16,-14 2 7-16,-10 11-20 16,-17 7-14-16,-17 11-6 15,-20 11-3-15,-8 10 1 0,-12 11 11 16,-1 12-10-16,2 0 3 16,5 25-2-16,10 6-12 15,15 11-9-15,16 3-38 16,15 5-125-16,19-6-337 15</inkml:trace>
  <inkml:trace contextRef="#ctx0" brushRef="#br2" timeOffset="113578.98">10894 10545 1073 0,'0'0'94'15,"0"0"-90"-15,0 0 7 16,0 0 13-16,0 0 30 16,0 0 1-16,97-36-3 15,-18-8-19-15,25-10-18 16,18-10-10-16,11-2-5 16,7 0-23-16,2 4-28 15,-8 10-12-15,-17 18-46 16,-24 16-72-16,-35 15-170 15</inkml:trace>
  <inkml:trace contextRef="#ctx0" brushRef="#br2" timeOffset="113819.24">10798 11087 1385 0,'0'0'0'16,"0"0"-128"-16,82 11 118 15,29-49 10-15,42-25 53 16,41-22-47-16,40-18-6 16,26-13-28-16,10 4-33 15,-18 17-13-15,-44 27-129 16,-62 31-324-16</inkml:trace>
  <inkml:trace contextRef="#ctx0" brushRef="#br2" timeOffset="119232.84">5277 13950 434 0,'0'0'224'15,"0"0"-170"-15,0 0-1 16,0 0 61-16,0 0 1 15,0 0-44-15,80 8-37 16,-59-4-5-16,0 5-9 16,3-2 8-16,1 0-14 15,0 2-6-15,5-6 1 16,0 2-4-16,4-2 3 16,5-3 1-16,2 0 1 0,3 0-2 15,4 0 1 1,1 0 12-16,2 2 2 0,-2-1-13 15,-1 0-2-15,-2 1-3 16,0-1-5-16,-1 1 6 16,-2-1-6-16,-2 0 0 15,-2-1 2-15,0 2-1 16,2-1-1-16,-2-1 7 16,3 3-6-16,1-2 0 15,2 3 1-15,-1-4-2 16,0 2 1-16,-1 1-1 15,-3-2 0-15,-4 2 2 16,0-2-2-16,-2 2 1 16,1-2 0-16,0 2-2 0,1-1-2 15,0-1 3-15,3 1 2 16,0-1-2-16,1-1 1 16,-3 2-4-16,-1-2 3 15,3 0 0-15,1 1-1 16,0-1 4-16,1 0-2 15,2 1 1-15,-1-1-1 16,0 2 0-16,1-2 1 16,-3 2-2-16,-1-2 0 15,4 1 1-15,-4 0-1 16,3 0 4-16,2 2-3 16,6-3-1-16,3 2 4 15,4 1 7-15,0-1-1 16,-4 1-8-16,-2 1 3 0,1 2-5 15,-1-1 3-15,-2 0-3 16,0-1 0-16,-2-1 0 16,-1-2-1-16,0 2 3 15,5 0-2-15,10 0 0 16,5 0-2-16,7 2 0 16,3 1 3-16,2 2-2 15,-2-2 1-15,-3 1 0 16,0 2 4-16,0 0-2 15,-1-1 2-15,-4 3 0 16,2-3 1-16,-1 3-2 16,1-2-3-16,5-1-1 15,-4 1-1-15,-5-1 2 0,-5 0 0 16,-4-1 0-16,-5 0 0 16,-1-3 0-16,6 0 0 15,-1 1-2-15,4-2 2 16,1 0 3-16,8 0-3 15,-2 0 0-15,6 1 1 16,-1 0 3-16,-4-1-3 16,-2 1 1-16,-2 0 0 15,-2-4-4-15,6 0 4 16,0 0-4-16,3 0 1 16,0 0 0-16,-2 0 1 15,1 0-2-15,2 0 0 16,-1 0 2-16,-1 0-1 0,-3 0 0 15,-1 0-2-15,-3 0 0 16,-4 0-1-16,0 0 0 16,-1 0 4-16,0 0-2 15,-2 0 1-15,4-6-11 16,1 0 5-16,5 2 5 16,3 1-15-16,1 3 17 15,0 0-12-15,-8 0 7 16,-2 0-2-16,-3 0-2 15,-2 0 7-15,0-3 0 16,-1-1 0-16,-6-3-1 16,4 0 3-16,-1 0 0 0,0-1 0 15,5 2 0-15,4 0 0 16,4-1 1-16,2 1-1 16,4-1 1-16,-3 0-1 15,-3-2 0-15,2 1 0 16,-7-1 4-16,-2-3-4 15,-9 1 0-15,-2-1-3 16,-7 0 3-16,-2-1 1 16,-1 0 0-16,1 2 7 15,2-1-6-15,0 0 1 16,4 2-1-16,0 2-2 16,2-1 0-16,0 1 0 0,-5-1 0 15,-2 2 1-15,-4-1-1 16,-9 0 0-16,-1-2 1 15,-5 2 2-15,-2-3 0 16,1-1-2-16,-3 1 7 16,1 0-3-16,-2-3-4 15,0 0 0-15,-2-1 1 16,0-1-2-16,-1 0 0 16,-2 2-4-16,-3 0 2 15,-2 1-3-15,-4 1-3 16,0-2 4-16,0 1 4 15,-13-4 0-15,-11 0-1 16,-2-1 1-16,-8 0 0 16,-3 1 2-16,-2-2-3 15,0 1 1-15,1 0-1 0,0 2-2 16,2-1 3-16,4 3 0 16,-1 1 2-16,0-1 0 15,-3 2-2-15,-2-3 1 16,-4 3-1-16,-2-3 4 15,-3 4-4-15,-1-1 2 16,-6 2-2-16,3 1 0 16,2 1 2-16,3 3-1 15,4-3-1-15,5 4-1 16,0-1 1-16,1 1-3 16,-5 1 3-16,-6-2 0 15,-10 0-3-15,-7 0 0 0,0-1 1 16,-3-1-1-16,4 2-8 15,5-2 7-15,1 1-16 16,8-1 3-16,1 1-5 16,5 2-2-16,4-1 17 15,0-1 2-15,2 4 2 16,-5-4 0-16,-7 0 3 16,-8-2 1-16,-4 1 1 15,-5-1-2-15,-1 2-3 16,3-1-5-16,4 0-6 15,4 0 14-15,1 2 2 16,4 1-2-16,0 1 0 16,-1 0-1-16,4 0 2 0,-4 0-1 15,-3 0 3-15,-5 0-3 16,-4 0-11-16,-3-1-22 16,-2 0 3-16,5-2 24 15,1 2-1-15,2-2 4 16,1 1 3-16,-1 1 0 15,-5-1 3-15,1 3-3 16,-5-2 0-16,4 1-1 16,-4-1-26-16,1-2 3 15,-4 0 9-15,2-1 14 16,2 0 1-16,3 1 1 16,1 0 4-16,2 1 10 0,-2 4-13 15,-6-2 1 1,0 1-3-16,-7 1 0 15,-3-2 2-15,-4-1-1 0,-1-1 1 16,3 1 6-16,5 2-2 16,2-3-5-16,6 1 3 15,-2 3 0-15,-4-2-4 16,1 2 2-16,-4-1 2 16,2 2-3-16,-4 0 5 15,-4 0-4-15,-3 0 4 16,1-1-4-16,-2-3 4 15,-2-2 0-15,0-1 15 16,0-2-12-16,0 1-9 16,0-3 1-16,3 3 3 15,0 3 3-15,4-1 7 0,2 3 1 16,2 2-3-16,8-2 3 16,0 2-4-16,4-1 1 15,4-1-1-15,-2 1 1 16,2-2 4-16,-3 3-5 15,-2 1-3-15,-1 0-2 16,8 0-5-16,6 0 1 16,4 0 2-16,3 0 2 15,4 0-3-15,-1 1-3 16,-2 5 2-16,2 1-1 16,4-2 1-16,-4 1 1 15,4 0-2-15,-3 1-1 16,-10 0 7-16,0 1-6 0,-5-4 0 15,-1-1 0-15,4 0-1 16,-2-2 1-16,-2 2 0 16,-2-2-1-16,3 1 2 15,1 1 1-15,-1 0-1 16,1 1-2-16,4 1 0 16,2 1-3-16,1-1 4 15,2 5-4-15,-2-2 6 16,3 3-1-16,1 3-2 15,2 0-1-15,4 2 1 16,0 0 4-16,2 1-4 16,4 0 2-16,2 2 0 0,1-1-1 15,6-1 0-15,2-2 0 16,4 1 0-16,0 0-1 16,3-2 0-16,0 1 0 15,-3 3 0-15,2 2-2 16,-2 0 2-16,0 1-2 15,-1 3 2-15,5 0 0 16,0 1 0-16,3-1-2 16,3-1 2-16,1-1 0 15,4 0-3-15,5-1 3 16,1 0 0-16,0-1 2 16,0 1-1-16,0 0-1 15,1 2 2-15,7-1-2 16,3-1-2-16,6-2 2 15,10 0 0-15,9-2 1 0,7 0 0 16,5-1 2-16,10-3-4 16,9-2 2-16,15-3-1 15,15-2 4-15,6-3-4 16,6 0-4-16,-6-2-9 16,-2-1-15-16,-7 0-13 15,-13 0 2-15,-7 0-1 16,-13 0-28-16,-13-4-15 15,-5-2-27-15,-7 2-49 16,-9-1-129-16,-4 1-192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5:50.091"/>
    </inkml:context>
    <inkml:brush xml:id="br0">
      <inkml:brushProperty name="width" value="0.05" units="cm"/>
      <inkml:brushProperty name="height" value="0.05" units="cm"/>
    </inkml:brush>
  </inkml:definitions>
  <inkml:trace contextRef="#ctx0" brushRef="#br0">566 0 14567,'0'0'4132,"-11"15"-4065,1-3-45,1 1 0,1 0 0,-13 27 0,13-15-7,2-1 0,0 1 0,2 0 1,-2 40-1,-2 7-8,-87 465-1345,55-365 232,-68 179-1,75-270-1865,-3-2 0,-87 142 0,89-171 360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3T04:44:28.223"/>
    </inkml:context>
    <inkml:brush xml:id="br0">
      <inkml:brushProperty name="width" value="0.05" units="cm"/>
      <inkml:brushProperty name="height" value="0.05" units="cm"/>
    </inkml:brush>
  </inkml:definitions>
  <inkml:trace contextRef="#ctx0" brushRef="#br0">0 1 19241,'0'0'3020,"15"6"-2900,-6-2-104,-2-1-5,0 0 0,0 0 0,0 1 0,0 0 0,0 0-1,-1 1 1,0 0 0,0 0 0,0 0 0,-1 1 0,1 0-1,6 10 1,168 315-388,-117-204-4787,-42-92-913,-8-12-3819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3T04:44:28.567"/>
    </inkml:context>
    <inkml:brush xml:id="br0">
      <inkml:brushProperty name="width" value="0.05" units="cm"/>
      <inkml:brushProperty name="height" value="0.05" units="cm"/>
    </inkml:brush>
  </inkml:definitions>
  <inkml:trace contextRef="#ctx0" brushRef="#br0">3 436 17464,'0'0'2324,"0"-22"-1222,-1 8-970,0 8-117,1-1 0,-1 1 0,1-1 0,1 1 0,-1-1 0,1 1 0,0-1 1,1 1-1,-1 0 0,1-1 0,0 1 0,1 0 0,0 0 0,0 1 1,0-1-1,0 0 0,1 1 0,0 0 0,0 0 0,0 0 0,1 0 1,7-5-1,68-44-353,3 4 1,1 3-1,103-40 1,-181 84 148,3 0-228,0-1 0,0 1 0,14-3 1,-22 6 274,0 0 0,1-1 0,-1 1 0,0 0 0,1 0 1,-1 0-1,0 0 0,1 0 0,-1 0 0,1 0 1,-1 0-1,0 1 0,0-1 0,1 0 0,-1 1 0,0-1 1,0 1-1,1 0 0,-1-1 0,0 1 0,0 0 1,0 0-1,0-1 0,0 1 0,0 0 0,0 0 0,0 0 1,0 0-1,-1 0 0,1 1 0,0-1 0,0 2 1,3 12-1267,-1 1 1,0 0 0,-1-1 0,-1 19 0,0 35-4417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3T04:44:28.898"/>
    </inkml:context>
    <inkml:brush xml:id="br0">
      <inkml:brushProperty name="width" value="0.05" units="cm"/>
      <inkml:brushProperty name="height" value="0.05" units="cm"/>
    </inkml:brush>
  </inkml:definitions>
  <inkml:trace contextRef="#ctx0" brushRef="#br0">1 1 7764,'0'0'1776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5:50.582"/>
    </inkml:context>
    <inkml:brush xml:id="br0">
      <inkml:brushProperty name="width" value="0.05" units="cm"/>
      <inkml:brushProperty name="height" value="0.05" units="cm"/>
    </inkml:brush>
  </inkml:definitions>
  <inkml:trace contextRef="#ctx0" brushRef="#br0">1 370 12902,'13'-33'411,"2"-5"-190,-4 7-20,2 0-1,0 1 1,2 0 0,33-46-1,-43 68-82,1 0-1,0 1 0,1 0 0,0 0 0,0 0 1,1 1-1,-1 0 0,1 1 0,0 0 1,1 0-1,12-5 0,-6 5 0,-1 1-1,1 1 1,0 0-1,-1 1 1,1 0-1,25 2 1,-6 1-78,-1 1 0,0 3 0,52 12 0,97 39-73,0-1-86,-107-39-739,-18 0-848,111 2 3490,-27-4-1451,-129-12-349,2 0 259,-29-1-93,13-1-222,-1 0 0,1 0 0,-1 1-1,1-1 1,-1 1 0,1-1 0,0 1 0,-1 0 0,1 0 0,0 0-1,-1 0 1,1 0 0,0 1 0,0-1 0,0 1 0,0-1-1,1 1 1,-1 0 0,0 0 0,1 0 0,-1 0 0,-2 4 0,2-2-702,0 1 0,0 0 1,0 0-1,0-1 1,1 1-1,0 0 0,0 1 1,0-1-1,0 10 1,1 2-5122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6:02.619"/>
    </inkml:context>
    <inkml:brush xml:id="br0">
      <inkml:brushProperty name="width" value="0.05" units="cm"/>
      <inkml:brushProperty name="height" value="0.05" units="cm"/>
      <inkml:brushProperty name="color" value="#FFFFFF"/>
    </inkml:brush>
  </inkml:definitions>
  <inkml:trace contextRef="#ctx0" brushRef="#br0">216 74 3201,'0'0'10861,"3"-12"-10591,-5 40-307,-6-7 51,-1-1 0,-1 0 0,0-1 1,-2 0-1,-14 18 0,-10 15 2,18-22-12,0 1 0,2 1 0,-13 38 0,23-54-8,1 1-1,1 1 1,1-1-1,0 1 1,1-1-1,1 1 1,1 0-1,2 21 1,-2-35 2,1 0 0,0 0 1,0-1-1,0 1 0,0 0 1,1-1-1,-1 1 0,1-1 0,0 1 1,0-1-1,0 0 0,0 0 1,1 0-1,-1 0 0,1 0 0,5 4 1,-3-3-37,1 0 0,0-1 0,0 1 0,1-1 0,-1-1 0,1 1 0,-1-1 0,14 3 1,-9-3-81,0-1 1,1 0-1,-1 0 1,0-1-1,0 0 1,1-1 0,-1-1-1,0 0 1,0 0-1,0-1 1,19-7-1,-16 1-7,0 0-1,-1 0 1,0-2-1,-1 1 0,0-2 1,0 1-1,-1-2 1,-1 0-1,0 0 1,0 0-1,7-17 0,9-19 72,38-100-1,-11-10 521,-48 139-43,-1 0-1,0-1 0,-2 1 1,0-1-1,-1 1 0,-3-24 1,2 43-407,-1-1 1,1 1-1,-1 0 1,1 0-1,-1 0 1,0 0 0,1 0-1,-1 0 1,0 0-1,0 0 1,1 1-1,-1-1 1,0 0 0,0 0-1,0 1 1,0-1-1,0 0 1,0 1-1,0-1 1,-1 1 0,1-1-1,0 1 1,0 0-1,0 0 1,0-1-1,-1 1 1,1 0 0,0 0-1,-2 0 1,-41 1 7,39 0-17,-5 1-26,-1 0 1,1 1 0,0 0-1,0 1 1,0 0-1,1 1 1,-1 0-1,1 0 1,0 1-1,1 0 1,-1 1 0,1 0-1,0 0 1,1 1-1,-7 9 1,-12 13-741,3 2 0,-34 58 0,-16 60-4526,47-87 1785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6:03.084"/>
    </inkml:context>
    <inkml:brush xml:id="br0">
      <inkml:brushProperty name="width" value="0.05" units="cm"/>
      <inkml:brushProperty name="height" value="0.05" units="cm"/>
      <inkml:brushProperty name="color" value="#FFFFFF"/>
    </inkml:brush>
  </inkml:definitions>
  <inkml:trace contextRef="#ctx0" brushRef="#br0">80 83 3169,'0'0'8543,"0"-9"-7348,0-60 1556,-6 68-3025,-1 0 0,0 0 1,0 0-1,-9 1 0,-13 0-5702,21 0-640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6:18.459"/>
    </inkml:context>
    <inkml:brush xml:id="br0">
      <inkml:brushProperty name="width" value="0.05" units="cm"/>
      <inkml:brushProperty name="height" value="0.05" units="cm"/>
      <inkml:brushProperty name="color" value="#F6630D"/>
    </inkml:brush>
  </inkml:definitions>
  <inkml:trace contextRef="#ctx0" brushRef="#br0">0 0 11605,'0'0'2738,"30"154"-2834,-16-94 144,-1-3-48,-1 1-48,-3-3-1217,-2-8-1456,-1-8-3074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6:18.788"/>
    </inkml:context>
    <inkml:brush xml:id="br0">
      <inkml:brushProperty name="width" value="0.05" units="cm"/>
      <inkml:brushProperty name="height" value="0.05" units="cm"/>
      <inkml:brushProperty name="color" value="#F6630D"/>
    </inkml:brush>
  </inkml:definitions>
  <inkml:trace contextRef="#ctx0" brushRef="#br0">0 0 7619,'0'0'3170,"53"8"-2978,-10 5 48,9-7-96,3 0-144,-2-6-224,-5 0-1024,-5 0-2850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36:19.124"/>
    </inkml:context>
    <inkml:brush xml:id="br0">
      <inkml:brushProperty name="width" value="0.05" units="cm"/>
      <inkml:brushProperty name="height" value="0.05" units="cm"/>
      <inkml:brushProperty name="color" value="#F6630D"/>
    </inkml:brush>
  </inkml:definitions>
  <inkml:trace contextRef="#ctx0" brushRef="#br0">183 0 5939,'0'0'5170,"-118"51"-5154,90 1-16,8 1-1072,4-6-2978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48:54.020"/>
    </inkml:context>
    <inkml:brush xml:id="br0">
      <inkml:brushProperty name="width" value="0.05" units="cm"/>
      <inkml:brushProperty name="height" value="0.05" units="cm"/>
      <inkml:brushProperty name="color" value="#F6630D"/>
    </inkml:brush>
  </inkml:definitions>
  <inkml:trace contextRef="#ctx0" brushRef="#br0">8 62 1105,'0'0'5314,"-7"-15"-6146,7 7-625,0 0 641,0 0 671,0 2-767,0 0 912,0 1 304,0 1-288,0 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BBDAA-84E0-4650-A361-C8AF49BBC513}" type="datetimeFigureOut">
              <a:rPr lang="en-IN" smtClean="0"/>
              <a:t>23-01-2025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AB1E0-7F7C-4A09-945E-ADFAA111BAEF}" type="slidenum">
              <a:rPr lang="en-IN" smtClean="0"/>
              <a:t>‹#›</a:t>
            </a:fld>
            <a:endParaRPr lang="en-IN"/>
          </a:p>
        </p:txBody>
      </p:sp>
    </p:spTree>
    <p:extLst>
      <p:ext uri="{BB962C8B-B14F-4D97-AF65-F5344CB8AC3E}">
        <p14:creationId xmlns:p14="http://schemas.microsoft.com/office/powerpoint/2010/main" val="24668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947C3462-BBC1-4C1E-BB8C-21C62B9F00D3}" type="slidenum">
              <a:rPr lang="en-US" altLang="en-US" smtClean="0">
                <a:latin typeface="Times New Roman" pitchFamily="18" charset="0"/>
              </a:rPr>
              <a:pPr/>
              <a:t>52</a:t>
            </a:fld>
            <a:endParaRPr lang="en-US" altLang="en-US"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1DF6520C-0095-43BD-ACB7-A6229A8B8F29}" type="slidenum">
              <a:rPr lang="en-US" altLang="en-US" smtClean="0">
                <a:latin typeface="Times New Roman" pitchFamily="18" charset="0"/>
              </a:rPr>
              <a:pPr/>
              <a:t>61</a:t>
            </a:fld>
            <a:endParaRPr lang="en-US" altLang="en-US" smtClean="0">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2DFE2D36-61DB-4E44-A830-B2665BAC231F}" type="slidenum">
              <a:rPr lang="en-US" altLang="en-US" smtClean="0">
                <a:latin typeface="Times New Roman" pitchFamily="18" charset="0"/>
              </a:rPr>
              <a:pPr/>
              <a:t>62</a:t>
            </a:fld>
            <a:endParaRPr lang="en-US" altLang="en-US" smtClean="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0950DED7-C3BD-4446-B77E-FEB2B26A9F07}" type="slidenum">
              <a:rPr lang="en-US" altLang="en-US" smtClean="0">
                <a:latin typeface="Times New Roman" pitchFamily="18" charset="0"/>
              </a:rPr>
              <a:pPr/>
              <a:t>72</a:t>
            </a:fld>
            <a:endParaRPr lang="en-US" altLang="en-US" smtClean="0">
              <a:latin typeface="Times New Roman" pitchFamily="18" charset="0"/>
            </a:endParaRPr>
          </a:p>
        </p:txBody>
      </p:sp>
      <p:sp>
        <p:nvSpPr>
          <p:cNvPr id="93187" name="Rectangle 2"/>
          <p:cNvSpPr>
            <a:spLocks noGrp="1" noRot="1" noChangeAspect="1" noChangeArrowheads="1" noTextEdit="1"/>
          </p:cNvSpPr>
          <p:nvPr>
            <p:ph type="sldImg"/>
          </p:nvPr>
        </p:nvSpPr>
        <p:spPr>
          <a:xfrm>
            <a:off x="1143000" y="685800"/>
            <a:ext cx="4572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7391D1DA-92DA-4B3C-B12F-1C67CE239661}" type="slidenum">
              <a:rPr lang="en-US" altLang="en-US" smtClean="0">
                <a:latin typeface="Times New Roman" pitchFamily="18" charset="0"/>
              </a:rPr>
              <a:pPr/>
              <a:t>73</a:t>
            </a:fld>
            <a:endParaRPr lang="en-US" altLang="en-US" smtClean="0">
              <a:latin typeface="Times New Roman" pitchFamily="18" charset="0"/>
            </a:endParaRPr>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E7815C80-E291-487F-B88C-F33F8ABF7040}" type="slidenum">
              <a:rPr lang="en-US" altLang="en-US" smtClean="0">
                <a:latin typeface="Times New Roman" pitchFamily="18" charset="0"/>
              </a:rPr>
              <a:pPr/>
              <a:t>53</a:t>
            </a:fld>
            <a:endParaRPr lang="en-US" altLang="en-US" smtClean="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27BF5978-591D-46E0-AF2E-DF195E5FE7A2}" type="slidenum">
              <a:rPr lang="en-US" altLang="en-US" smtClean="0">
                <a:latin typeface="Times New Roman" pitchFamily="18" charset="0"/>
              </a:rPr>
              <a:pPr/>
              <a:t>54</a:t>
            </a:fld>
            <a:endParaRPr lang="en-US" altLang="en-US" smtClean="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EB999FC5-B192-4C36-9759-BEACDD3F7A30}" type="slidenum">
              <a:rPr lang="en-US" altLang="en-US" smtClean="0">
                <a:latin typeface="Times New Roman" pitchFamily="18" charset="0"/>
              </a:rPr>
              <a:pPr/>
              <a:t>55</a:t>
            </a:fld>
            <a:endParaRPr lang="en-US" altLang="en-US" smtClean="0">
              <a:latin typeface="Times New Roman"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66DA97B3-0718-41C1-BDD0-52DAF52D6673}" type="slidenum">
              <a:rPr lang="en-US" altLang="en-US" smtClean="0">
                <a:latin typeface="Times New Roman" pitchFamily="18" charset="0"/>
              </a:rPr>
              <a:pPr/>
              <a:t>56</a:t>
            </a:fld>
            <a:endParaRPr lang="en-US" altLang="en-US" smtClean="0">
              <a:latin typeface="Times New Roman"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B74EDB8-882C-4379-BACC-5160FF8320ED}" type="slidenum">
              <a:rPr lang="en-US" altLang="en-US" smtClean="0">
                <a:latin typeface="Times New Roman" pitchFamily="18" charset="0"/>
              </a:rPr>
              <a:pPr/>
              <a:t>57</a:t>
            </a:fld>
            <a:endParaRPr lang="en-US" altLang="en-US" smtClean="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20DFADE-AA69-4313-B6F6-3FD5DAC0EA01}" type="slidenum">
              <a:rPr lang="en-US" altLang="en-US" smtClean="0">
                <a:latin typeface="Times New Roman" pitchFamily="18" charset="0"/>
              </a:rPr>
              <a:pPr/>
              <a:t>58</a:t>
            </a:fld>
            <a:endParaRPr lang="en-US" altLang="en-US" smtClean="0">
              <a:latin typeface="Times New Roman"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DC14B8DF-F530-4FCF-81D0-7E0E5B65BE5C}" type="slidenum">
              <a:rPr lang="en-US" altLang="en-US" smtClean="0">
                <a:latin typeface="Times New Roman" pitchFamily="18" charset="0"/>
              </a:rPr>
              <a:pPr/>
              <a:t>59</a:t>
            </a:fld>
            <a:endParaRPr lang="en-US" altLang="en-US" smtClean="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E3F693A8-009E-4751-9255-FB1E70BAC94F}" type="slidenum">
              <a:rPr lang="en-US" altLang="en-US" smtClean="0">
                <a:latin typeface="Times New Roman" pitchFamily="18" charset="0"/>
              </a:rPr>
              <a:pPr/>
              <a:t>60</a:t>
            </a:fld>
            <a:endParaRPr lang="en-US" altLang="en-US"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8218F7-2BDA-438D-8CFB-47B79A716186}"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502080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20878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97985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0286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098901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8218F7-2BDA-438D-8CFB-47B79A716186}" type="datetimeFigureOut">
              <a:rPr lang="en-IN" smtClean="0"/>
              <a:t>23-01-2025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250224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8218F7-2BDA-438D-8CFB-47B79A716186}" type="datetimeFigureOut">
              <a:rPr lang="en-IN" smtClean="0"/>
              <a:t>23-01-2025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661071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218F7-2BDA-438D-8CFB-47B79A716186}"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1693089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218F7-2BDA-438D-8CFB-47B79A716186}"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74952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218F7-2BDA-438D-8CFB-47B79A716186}"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283195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8218F7-2BDA-438D-8CFB-47B79A716186}"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187021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612886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8218F7-2BDA-438D-8CFB-47B79A716186}" type="datetimeFigureOut">
              <a:rPr lang="en-IN" smtClean="0"/>
              <a:t>23-01-2025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9513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8218F7-2BDA-438D-8CFB-47B79A716186}" type="datetimeFigureOut">
              <a:rPr lang="en-IN" smtClean="0"/>
              <a:t>23-01-2025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568511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218F7-2BDA-438D-8CFB-47B79A716186}" type="datetimeFigureOut">
              <a:rPr lang="en-IN" smtClean="0"/>
              <a:t>23-01-2025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1849275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240727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218F7-2BDA-438D-8CFB-47B79A716186}"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EEAF3-12B0-4B23-8C26-BCA2753D73F5}" type="slidenum">
              <a:rPr lang="en-IN" smtClean="0"/>
              <a:t>‹#›</a:t>
            </a:fld>
            <a:endParaRPr lang="en-IN"/>
          </a:p>
        </p:txBody>
      </p:sp>
    </p:spTree>
    <p:extLst>
      <p:ext uri="{BB962C8B-B14F-4D97-AF65-F5344CB8AC3E}">
        <p14:creationId xmlns:p14="http://schemas.microsoft.com/office/powerpoint/2010/main" val="347991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B8218F7-2BDA-438D-8CFB-47B79A716186}" type="datetimeFigureOut">
              <a:rPr lang="en-IN" smtClean="0"/>
              <a:t>23-01-2025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8BEEAF3-12B0-4B23-8C26-BCA2753D73F5}" type="slidenum">
              <a:rPr lang="en-IN" smtClean="0"/>
              <a:t>‹#›</a:t>
            </a:fld>
            <a:endParaRPr lang="en-IN"/>
          </a:p>
        </p:txBody>
      </p:sp>
    </p:spTree>
    <p:extLst>
      <p:ext uri="{BB962C8B-B14F-4D97-AF65-F5344CB8AC3E}">
        <p14:creationId xmlns:p14="http://schemas.microsoft.com/office/powerpoint/2010/main" val="11262004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34.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ustomXml" Target="../ink/ink2.xml"/><Relationship Id="rId42" Type="http://schemas.openxmlformats.org/officeDocument/2006/relationships/image" Target="../media/image52.png"/><Relationship Id="rId7" Type="http://schemas.openxmlformats.org/officeDocument/2006/relationships/customXml" Target="../ink/ink4.xml"/><Relationship Id="rId25" Type="http://schemas.openxmlformats.org/officeDocument/2006/relationships/customXml" Target="../ink/ink6.xml"/><Relationship Id="rId46" Type="http://schemas.openxmlformats.org/officeDocument/2006/relationships/image" Target="../media/image54.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34.png"/><Relationship Id="rId24" Type="http://schemas.openxmlformats.org/officeDocument/2006/relationships/image" Target="../media/image43.png"/><Relationship Id="rId45" Type="http://schemas.openxmlformats.org/officeDocument/2006/relationships/customXml" Target="../ink/ink8.xml"/><Relationship Id="rId5" Type="http://schemas.openxmlformats.org/officeDocument/2006/relationships/customXml" Target="../ink/ink3.xml"/><Relationship Id="rId23" Type="http://schemas.openxmlformats.org/officeDocument/2006/relationships/customXml" Target="../ink/ink5.xml"/><Relationship Id="rId44" Type="http://schemas.openxmlformats.org/officeDocument/2006/relationships/image" Target="../media/image53.png"/><Relationship Id="rId4" Type="http://schemas.openxmlformats.org/officeDocument/2006/relationships/image" Target="../media/image33.png"/><Relationship Id="rId22" Type="http://schemas.openxmlformats.org/officeDocument/2006/relationships/image" Target="../media/image42.png"/><Relationship Id="rId43" Type="http://schemas.openxmlformats.org/officeDocument/2006/relationships/customXml" Target="../ink/ink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ustomXml" Target="../ink/ink9.xml"/><Relationship Id="rId153" Type="http://schemas.openxmlformats.org/officeDocument/2006/relationships/image" Target="../media/image37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94" Type="http://schemas.openxmlformats.org/officeDocument/2006/relationships/customXml" Target="../ink/ink14.xml"/><Relationship Id="rId299" Type="http://schemas.openxmlformats.org/officeDocument/2006/relationships/image" Target="../media/image1136.png"/><Relationship Id="rId3" Type="http://schemas.openxmlformats.org/officeDocument/2006/relationships/customXml" Target="../ink/ink10.xml"/><Relationship Id="rId42" Type="http://schemas.openxmlformats.org/officeDocument/2006/relationships/image" Target="../media/image1009.png"/><Relationship Id="rId47" Type="http://schemas.openxmlformats.org/officeDocument/2006/relationships/customXml" Target="../ink/ink13.xml"/><Relationship Id="rId298" Type="http://schemas.openxmlformats.org/officeDocument/2006/relationships/customXml" Target="../ink/ink16.xml"/><Relationship Id="rId46" Type="http://schemas.openxmlformats.org/officeDocument/2006/relationships/image" Target="../media/image1011.png"/><Relationship Id="rId293" Type="http://schemas.openxmlformats.org/officeDocument/2006/relationships/image" Target="../media/image1133.png"/><Relationship Id="rId2" Type="http://schemas.openxmlformats.org/officeDocument/2006/relationships/image" Target="../media/image29.png"/><Relationship Id="rId41" Type="http://schemas.openxmlformats.org/officeDocument/2006/relationships/customXml" Target="../ink/ink11.xml"/><Relationship Id="rId297" Type="http://schemas.openxmlformats.org/officeDocument/2006/relationships/image" Target="../media/image1135.png"/><Relationship Id="rId1" Type="http://schemas.openxmlformats.org/officeDocument/2006/relationships/slideLayout" Target="../slideLayouts/slideLayout7.xml"/><Relationship Id="rId40" Type="http://schemas.openxmlformats.org/officeDocument/2006/relationships/image" Target="../media/image1008.png"/><Relationship Id="rId296" Type="http://schemas.openxmlformats.org/officeDocument/2006/relationships/customXml" Target="../ink/ink15.xml"/><Relationship Id="rId295" Type="http://schemas.openxmlformats.org/officeDocument/2006/relationships/image" Target="../media/image1134.png"/><Relationship Id="rId43" Type="http://schemas.openxmlformats.org/officeDocument/2006/relationships/customXml" Target="../ink/ink12.xml"/></Relationships>
</file>

<file path=ppt/slides/_rels/slide48.xml.rels><?xml version="1.0" encoding="UTF-8" standalone="yes"?>
<Relationships xmlns="http://schemas.openxmlformats.org/package/2006/relationships"><Relationship Id="rId7" Type="http://schemas.openxmlformats.org/officeDocument/2006/relationships/image" Target="../media/image1152.png"/><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1316.png"/></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3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1332.png"/><Relationship Id="rId3" Type="http://schemas.openxmlformats.org/officeDocument/2006/relationships/customXml" Target="../ink/ink20.xml"/><Relationship Id="rId7" Type="http://schemas.openxmlformats.org/officeDocument/2006/relationships/customXml" Target="../ink/ink22.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331.png"/><Relationship Id="rId5" Type="http://schemas.openxmlformats.org/officeDocument/2006/relationships/customXml" Target="../ink/ink21.xml"/><Relationship Id="rId4" Type="http://schemas.openxmlformats.org/officeDocument/2006/relationships/image" Target="../media/image1330.png"/></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C871683-6A18-4140-BF65-59C242B66072}"/>
              </a:ext>
            </a:extLst>
          </p:cNvPr>
          <p:cNvSpPr txBox="1"/>
          <p:nvPr/>
        </p:nvSpPr>
        <p:spPr>
          <a:xfrm>
            <a:off x="3860800" y="1076159"/>
            <a:ext cx="5569527" cy="523220"/>
          </a:xfrm>
          <a:prstGeom prst="rect">
            <a:avLst/>
          </a:prstGeom>
          <a:noFill/>
        </p:spPr>
        <p:txBody>
          <a:bodyPr wrap="square" rtlCol="0">
            <a:spAutoFit/>
          </a:bodyPr>
          <a:lstStyle/>
          <a:p>
            <a:pPr algn="ctr"/>
            <a:r>
              <a:rPr lang="en-IN" sz="2800" dirty="0" smtClean="0"/>
              <a:t> </a:t>
            </a:r>
            <a:endParaRPr lang="en-IN" sz="2800" dirty="0"/>
          </a:p>
        </p:txBody>
      </p:sp>
      <p:sp>
        <p:nvSpPr>
          <p:cNvPr id="5" name="TextBox 4">
            <a:extLst>
              <a:ext uri="{FF2B5EF4-FFF2-40B4-BE49-F238E27FC236}">
                <a16:creationId xmlns="" xmlns:a16="http://schemas.microsoft.com/office/drawing/2014/main" id="{A253227F-D372-403B-8DAB-40A2B4790B13}"/>
              </a:ext>
            </a:extLst>
          </p:cNvPr>
          <p:cNvSpPr txBox="1"/>
          <p:nvPr/>
        </p:nvSpPr>
        <p:spPr>
          <a:xfrm>
            <a:off x="4913744" y="2112879"/>
            <a:ext cx="3057237" cy="523220"/>
          </a:xfrm>
          <a:prstGeom prst="rect">
            <a:avLst/>
          </a:prstGeom>
          <a:noFill/>
        </p:spPr>
        <p:txBody>
          <a:bodyPr wrap="square" rtlCol="0">
            <a:spAutoFit/>
          </a:bodyPr>
          <a:lstStyle>
            <a:defPPr>
              <a:defRPr lang="en-US"/>
            </a:defPPr>
            <a:lvl1pPr algn="ctr">
              <a:defRPr sz="2800"/>
            </a:lvl1pPr>
          </a:lstStyle>
          <a:p>
            <a:r>
              <a:rPr lang="en-IN" dirty="0"/>
              <a:t>Module - 3</a:t>
            </a:r>
          </a:p>
        </p:txBody>
      </p:sp>
      <p:sp>
        <p:nvSpPr>
          <p:cNvPr id="6" name="TextBox 5">
            <a:extLst>
              <a:ext uri="{FF2B5EF4-FFF2-40B4-BE49-F238E27FC236}">
                <a16:creationId xmlns="" xmlns:a16="http://schemas.microsoft.com/office/drawing/2014/main" id="{2DAF8865-2D7E-41A3-AF82-757FBBF84E67}"/>
              </a:ext>
            </a:extLst>
          </p:cNvPr>
          <p:cNvSpPr txBox="1"/>
          <p:nvPr/>
        </p:nvSpPr>
        <p:spPr>
          <a:xfrm>
            <a:off x="4765963" y="3195781"/>
            <a:ext cx="3435928" cy="523220"/>
          </a:xfrm>
          <a:prstGeom prst="rect">
            <a:avLst/>
          </a:prstGeom>
          <a:noFill/>
        </p:spPr>
        <p:txBody>
          <a:bodyPr wrap="square" rtlCol="0">
            <a:spAutoFit/>
          </a:bodyPr>
          <a:lstStyle>
            <a:defPPr>
              <a:defRPr lang="en-US"/>
            </a:defPPr>
            <a:lvl1pPr algn="ctr">
              <a:defRPr sz="2800"/>
            </a:lvl1pPr>
          </a:lstStyle>
          <a:p>
            <a:r>
              <a:rPr lang="en-IN" dirty="0"/>
              <a:t>Scheduling</a:t>
            </a:r>
          </a:p>
        </p:txBody>
      </p:sp>
    </p:spTree>
    <p:extLst>
      <p:ext uri="{BB962C8B-B14F-4D97-AF65-F5344CB8AC3E}">
        <p14:creationId xmlns:p14="http://schemas.microsoft.com/office/powerpoint/2010/main" val="46521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FCFS</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3262" y="2635183"/>
            <a:ext cx="5835950" cy="261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7648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55781" y="270076"/>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First-Come First-Serve Scheduling, FCFS: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 xmlns:a16="http://schemas.microsoft.com/office/drawing/2014/main" id="{94A0A8D6-2C76-4DE5-926A-CE0FC47E8A68}"/>
              </a:ext>
            </a:extLst>
          </p:cNvPr>
          <p:cNvPicPr>
            <a:picLocks noChangeAspect="1"/>
          </p:cNvPicPr>
          <p:nvPr/>
        </p:nvPicPr>
        <p:blipFill>
          <a:blip r:embed="rId2"/>
          <a:stretch>
            <a:fillRect/>
          </a:stretch>
        </p:blipFill>
        <p:spPr>
          <a:xfrm>
            <a:off x="1295978" y="1107595"/>
            <a:ext cx="9686058" cy="5259676"/>
          </a:xfrm>
          <a:prstGeom prst="rect">
            <a:avLst/>
          </a:prstGeom>
        </p:spPr>
      </p:pic>
    </p:spTree>
    <p:extLst>
      <p:ext uri="{BB962C8B-B14F-4D97-AF65-F5344CB8AC3E}">
        <p14:creationId xmlns:p14="http://schemas.microsoft.com/office/powerpoint/2010/main" val="3256879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First-Come First-Serve Scheduling, FCFS: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4420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Shortest-Job-First Scheduling, SJF: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AF03CD48-64EC-44FC-983B-17918FBA5DCF}"/>
              </a:ext>
            </a:extLst>
          </p:cNvPr>
          <p:cNvPicPr/>
          <p:nvPr/>
        </p:nvPicPr>
        <p:blipFill>
          <a:blip r:embed="rId2">
            <a:extLst>
              <a:ext uri="{28A0092B-C50C-407E-A947-70E740481C1C}">
                <a14:useLocalDpi xmlns:a14="http://schemas.microsoft.com/office/drawing/2010/main" val="0"/>
              </a:ext>
            </a:extLst>
          </a:blip>
          <a:stretch>
            <a:fillRect/>
          </a:stretch>
        </p:blipFill>
        <p:spPr>
          <a:xfrm>
            <a:off x="1413164" y="1496291"/>
            <a:ext cx="8035636" cy="4331854"/>
          </a:xfrm>
          <a:prstGeom prst="rect">
            <a:avLst/>
          </a:prstGeom>
        </p:spPr>
      </p:pic>
    </p:spTree>
    <p:extLst>
      <p:ext uri="{BB962C8B-B14F-4D97-AF65-F5344CB8AC3E}">
        <p14:creationId xmlns:p14="http://schemas.microsoft.com/office/powerpoint/2010/main" val="3754183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Shortest-Job-First Scheduling, SJF: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7192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Priority Scheduling, PS: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F53ED2CD-B772-4C1D-A62F-B4BE4D09D623}"/>
              </a:ext>
            </a:extLst>
          </p:cNvPr>
          <p:cNvPicPr/>
          <p:nvPr/>
        </p:nvPicPr>
        <p:blipFill>
          <a:blip r:embed="rId2">
            <a:extLst>
              <a:ext uri="{28A0092B-C50C-407E-A947-70E740481C1C}">
                <a14:useLocalDpi xmlns:a14="http://schemas.microsoft.com/office/drawing/2010/main" val="0"/>
              </a:ext>
            </a:extLst>
          </a:blip>
          <a:stretch>
            <a:fillRect/>
          </a:stretch>
        </p:blipFill>
        <p:spPr>
          <a:xfrm>
            <a:off x="960581" y="1616363"/>
            <a:ext cx="8220363" cy="3943927"/>
          </a:xfrm>
          <a:prstGeom prst="rect">
            <a:avLst/>
          </a:prstGeom>
        </p:spPr>
      </p:pic>
    </p:spTree>
    <p:extLst>
      <p:ext uri="{BB962C8B-B14F-4D97-AF65-F5344CB8AC3E}">
        <p14:creationId xmlns:p14="http://schemas.microsoft.com/office/powerpoint/2010/main" val="280940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1116" y="695867"/>
            <a:ext cx="2053767" cy="369332"/>
          </a:xfrm>
          <a:prstGeom prst="rect">
            <a:avLst/>
          </a:prstGeom>
        </p:spPr>
        <p:txBody>
          <a:bodyPr wrap="none">
            <a:spAutoFit/>
          </a:bodyPr>
          <a:lstStyle/>
          <a:p>
            <a:r>
              <a:rPr lang="en-US" altLang="en-US" dirty="0" smtClean="0"/>
              <a:t>Round Robin (RR)</a:t>
            </a:r>
            <a:endParaRPr lang="en-IN" dirty="0"/>
          </a:p>
        </p:txBody>
      </p:sp>
      <p:sp>
        <p:nvSpPr>
          <p:cNvPr id="4" name="Title 3"/>
          <p:cNvSpPr>
            <a:spLocks noGrp="1"/>
          </p:cNvSpPr>
          <p:nvPr>
            <p:ph type="title"/>
          </p:nvPr>
        </p:nvSpPr>
        <p:spPr/>
        <p:txBody>
          <a:bodyPr/>
          <a:lstStyle/>
          <a:p>
            <a:r>
              <a:rPr lang="en-US" dirty="0" smtClean="0"/>
              <a:t>Round Robin(RR)</a:t>
            </a:r>
            <a:endParaRPr lang="en-IN" dirty="0"/>
          </a:p>
        </p:txBody>
      </p:sp>
      <p:sp>
        <p:nvSpPr>
          <p:cNvPr id="5" name="Content Placeholder 4"/>
          <p:cNvSpPr>
            <a:spLocks noGrp="1"/>
          </p:cNvSpPr>
          <p:nvPr>
            <p:ph idx="1"/>
          </p:nvPr>
        </p:nvSpPr>
        <p:spPr/>
        <p:txBody>
          <a:bodyPr/>
          <a:lstStyle/>
          <a:p>
            <a:pPr>
              <a:lnSpc>
                <a:spcPct val="90000"/>
              </a:lnSpc>
              <a:buFont typeface="Monotype Sorts" pitchFamily="-84" charset="2"/>
              <a:buNone/>
              <a:tabLst>
                <a:tab pos="2219325" algn="ctr"/>
                <a:tab pos="3994150" algn="ctr"/>
              </a:tabLst>
            </a:pP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292" y="4210050"/>
            <a:ext cx="5187950"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841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t>Time Quantum and Context Switch Time</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2313" y="2514526"/>
            <a:ext cx="5797848" cy="285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883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stretch>
            <a:fillRect/>
          </a:stretch>
        </p:blipFill>
        <p:spPr>
          <a:xfrm>
            <a:off x="2806171" y="2095500"/>
            <a:ext cx="6570133" cy="3695700"/>
          </a:xfrm>
          <a:prstGeom prst="rect">
            <a:avLst/>
          </a:prstGeom>
        </p:spPr>
      </p:pic>
    </p:spTree>
    <p:extLst>
      <p:ext uri="{BB962C8B-B14F-4D97-AF65-F5344CB8AC3E}">
        <p14:creationId xmlns:p14="http://schemas.microsoft.com/office/powerpoint/2010/main" val="154243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3868" y="1955800"/>
            <a:ext cx="890693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6351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9F7ED16-91AD-4123-81E1-7554B614EC49}"/>
              </a:ext>
            </a:extLst>
          </p:cNvPr>
          <p:cNvSpPr txBox="1"/>
          <p:nvPr/>
        </p:nvSpPr>
        <p:spPr>
          <a:xfrm>
            <a:off x="1856509" y="1080655"/>
            <a:ext cx="2142836" cy="523220"/>
          </a:xfrm>
          <a:prstGeom prst="rect">
            <a:avLst/>
          </a:prstGeom>
          <a:noFill/>
        </p:spPr>
        <p:txBody>
          <a:bodyPr wrap="square" rtlCol="0">
            <a:spAutoFit/>
          </a:bodyPr>
          <a:lstStyle/>
          <a:p>
            <a:r>
              <a:rPr lang="en-IN" sz="2800" dirty="0"/>
              <a:t>Content:</a:t>
            </a:r>
          </a:p>
        </p:txBody>
      </p:sp>
      <p:sp>
        <p:nvSpPr>
          <p:cNvPr id="3" name="TextBox 2">
            <a:extLst>
              <a:ext uri="{FF2B5EF4-FFF2-40B4-BE49-F238E27FC236}">
                <a16:creationId xmlns="" xmlns:a16="http://schemas.microsoft.com/office/drawing/2014/main" id="{295641B2-3F70-4EE0-A19A-C45298A2F2C0}"/>
              </a:ext>
            </a:extLst>
          </p:cNvPr>
          <p:cNvSpPr txBox="1"/>
          <p:nvPr/>
        </p:nvSpPr>
        <p:spPr>
          <a:xfrm>
            <a:off x="2318328" y="2090172"/>
            <a:ext cx="5994400" cy="2677656"/>
          </a:xfrm>
          <a:prstGeom prst="rect">
            <a:avLst/>
          </a:prstGeom>
          <a:noFill/>
        </p:spPr>
        <p:txBody>
          <a:bodyPr wrap="square" rtlCol="0">
            <a:spAutoFit/>
          </a:bodyPr>
          <a:lstStyle/>
          <a:p>
            <a:r>
              <a:rPr lang="en-US" dirty="0"/>
              <a:t>-	</a:t>
            </a:r>
            <a:r>
              <a:rPr lang="en-US" sz="2400" dirty="0"/>
              <a:t>Processes Scheduling</a:t>
            </a:r>
          </a:p>
          <a:p>
            <a:r>
              <a:rPr lang="en-US" sz="2400" dirty="0"/>
              <a:t>-	CPU Scheduling</a:t>
            </a:r>
          </a:p>
          <a:p>
            <a:r>
              <a:rPr lang="en-US" sz="2400" dirty="0"/>
              <a:t>-	Pre-emptive Scheduling</a:t>
            </a:r>
          </a:p>
          <a:p>
            <a:r>
              <a:rPr lang="en-US" sz="2400" dirty="0"/>
              <a:t>-	Non-Pre-emptive Scheduling</a:t>
            </a:r>
          </a:p>
          <a:p>
            <a:r>
              <a:rPr lang="en-US" sz="2400" dirty="0"/>
              <a:t>-	Resource allocation and Management</a:t>
            </a:r>
          </a:p>
          <a:p>
            <a:r>
              <a:rPr lang="en-US" sz="2400" dirty="0"/>
              <a:t>-	Deadlocks</a:t>
            </a:r>
          </a:p>
          <a:p>
            <a:r>
              <a:rPr lang="en-US" sz="2400" dirty="0"/>
              <a:t>-	Deadlock Handling Mechanisms</a:t>
            </a:r>
          </a:p>
        </p:txBody>
      </p:sp>
    </p:spTree>
    <p:extLst>
      <p:ext uri="{BB962C8B-B14F-4D97-AF65-F5344CB8AC3E}">
        <p14:creationId xmlns:p14="http://schemas.microsoft.com/office/powerpoint/2010/main" val="1934945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FCFS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732" y="2466899"/>
            <a:ext cx="4115011" cy="295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636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7528" y="2543103"/>
            <a:ext cx="4267419" cy="280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384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4352" y="2505001"/>
            <a:ext cx="4273770" cy="2876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61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6000" y="2218266"/>
            <a:ext cx="4529667" cy="319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288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9600" y="2650067"/>
            <a:ext cx="4030133" cy="289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23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A72BCF3-5DD5-40D6-B580-42DA16DE947B}"/>
              </a:ext>
            </a:extLst>
          </p:cNvPr>
          <p:cNvPicPr>
            <a:picLocks noChangeAspect="1"/>
          </p:cNvPicPr>
          <p:nvPr/>
        </p:nvPicPr>
        <p:blipFill>
          <a:blip r:embed="rId2"/>
          <a:stretch>
            <a:fillRect/>
          </a:stretch>
        </p:blipFill>
        <p:spPr>
          <a:xfrm>
            <a:off x="375371" y="200457"/>
            <a:ext cx="8448675" cy="2466975"/>
          </a:xfrm>
          <a:prstGeom prst="rect">
            <a:avLst/>
          </a:prstGeom>
        </p:spPr>
      </p:pic>
    </p:spTree>
    <p:extLst>
      <p:ext uri="{BB962C8B-B14F-4D97-AF65-F5344CB8AC3E}">
        <p14:creationId xmlns:p14="http://schemas.microsoft.com/office/powerpoint/2010/main" val="88331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DA18093-88DB-4BD9-BEEF-69657E97FF7C}"/>
              </a:ext>
            </a:extLst>
          </p:cNvPr>
          <p:cNvPicPr>
            <a:picLocks noChangeAspect="1"/>
          </p:cNvPicPr>
          <p:nvPr/>
        </p:nvPicPr>
        <p:blipFill>
          <a:blip r:embed="rId2"/>
          <a:stretch>
            <a:fillRect/>
          </a:stretch>
        </p:blipFill>
        <p:spPr>
          <a:xfrm>
            <a:off x="80962" y="304944"/>
            <a:ext cx="12030075" cy="2276475"/>
          </a:xfrm>
          <a:prstGeom prst="rect">
            <a:avLst/>
          </a:prstGeom>
        </p:spPr>
      </p:pic>
    </p:spTree>
    <p:extLst>
      <p:ext uri="{BB962C8B-B14F-4D97-AF65-F5344CB8AC3E}">
        <p14:creationId xmlns:p14="http://schemas.microsoft.com/office/powerpoint/2010/main" val="3030331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Shortest-Job-First Scheduling, SJF: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7B73900C-FD35-410A-968D-FE5B761297BB}"/>
              </a:ext>
            </a:extLst>
          </p:cNvPr>
          <p:cNvPicPr/>
          <p:nvPr/>
        </p:nvPicPr>
        <p:blipFill>
          <a:blip r:embed="rId2">
            <a:extLst>
              <a:ext uri="{28A0092B-C50C-407E-A947-70E740481C1C}">
                <a14:useLocalDpi xmlns:a14="http://schemas.microsoft.com/office/drawing/2010/main" val="0"/>
              </a:ext>
            </a:extLst>
          </a:blip>
          <a:stretch>
            <a:fillRect/>
          </a:stretch>
        </p:blipFill>
        <p:spPr>
          <a:xfrm>
            <a:off x="803564" y="1394690"/>
            <a:ext cx="10270836" cy="4608945"/>
          </a:xfrm>
          <a:prstGeom prst="rect">
            <a:avLst/>
          </a:prstGeom>
        </p:spPr>
      </p:pic>
    </p:spTree>
    <p:extLst>
      <p:ext uri="{BB962C8B-B14F-4D97-AF65-F5344CB8AC3E}">
        <p14:creationId xmlns:p14="http://schemas.microsoft.com/office/powerpoint/2010/main" val="3380156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Shortest-Job-First Scheduling, SJF: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6676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Shortest-Job-First Scheduling, SJF: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6354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337E58C-105F-4594-85E1-0E07CBBB973B}"/>
              </a:ext>
            </a:extLst>
          </p:cNvPr>
          <p:cNvSpPr txBox="1"/>
          <p:nvPr/>
        </p:nvSpPr>
        <p:spPr>
          <a:xfrm>
            <a:off x="988292" y="393490"/>
            <a:ext cx="9605818" cy="5441361"/>
          </a:xfrm>
          <a:prstGeom prst="rect">
            <a:avLst/>
          </a:prstGeom>
          <a:noFill/>
        </p:spPr>
        <p:txBody>
          <a:bodyPr wrap="square">
            <a:spAutoFit/>
          </a:bodyPr>
          <a:lstStyle/>
          <a:p>
            <a:pPr>
              <a:lnSpc>
                <a:spcPct val="107000"/>
              </a:lnSpc>
              <a:spcAft>
                <a:spcPts val="800"/>
              </a:spcAf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Scheduling:</a:t>
            </a:r>
          </a:p>
          <a:p>
            <a:pPr>
              <a:lnSpc>
                <a:spcPct val="107000"/>
              </a:lnSpc>
              <a:spcAft>
                <a:spcPts val="800"/>
              </a:spcAf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While most programmes have some alternative CPU cycle shuffling and waiting for some form of I/O.</a:t>
            </a:r>
          </a:p>
          <a:p>
            <a:pPr marL="285750" indent="-285750" algn="just">
              <a:lnSpc>
                <a:spcPct val="107000"/>
              </a:lnSpc>
              <a:spcAft>
                <a:spcPts val="800"/>
              </a:spcAft>
              <a:buFont typeface="Arial" panose="020B0604020202020204" pitchFamily="34" charset="0"/>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time spent waiting for I/O is wasted in a simple machine running a single operation.</a:t>
            </a:r>
          </a:p>
          <a:p>
            <a:pPr marL="285750" indent="-285750" algn="just">
              <a:lnSpc>
                <a:spcPct val="107000"/>
              </a:lnSpc>
              <a:spcAft>
                <a:spcPts val="800"/>
              </a:spcAft>
              <a:buFont typeface="Arial" panose="020B0604020202020204" pitchFamily="34" charset="0"/>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 scheduling mechanism enables the CPU to be used by one process while another is waiting for I/O.</a:t>
            </a:r>
          </a:p>
          <a:p>
            <a:pPr marL="285750" indent="-285750" algn="just">
              <a:lnSpc>
                <a:spcPct val="107000"/>
              </a:lnSpc>
              <a:spcAft>
                <a:spcPts val="800"/>
              </a:spcAft>
              <a:buFont typeface="Arial" panose="020B0604020202020204" pitchFamily="34" charset="0"/>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idea is to make the operating system construction as "effective" and "reasonable" as possible. It is subject to different in often complex situations, and often subject to changing policy objectives.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8252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Shortest</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u="sng" dirty="0">
                <a:latin typeface="Times New Roman" panose="02020603050405020304" pitchFamily="18" charset="0"/>
                <a:ea typeface="Calibri" panose="020F0502020204030204" pitchFamily="34" charset="0"/>
                <a:cs typeface="Times New Roman" panose="02020603050405020304" pitchFamily="18" charset="0"/>
              </a:rPr>
              <a:t>R</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emaining </a:t>
            </a:r>
            <a:r>
              <a:rPr lang="en-US" sz="2800" u="sng" dirty="0">
                <a:latin typeface="Times New Roman" panose="02020603050405020304" pitchFamily="18" charset="0"/>
                <a:ea typeface="Calibri" panose="020F0502020204030204" pitchFamily="34" charset="0"/>
                <a:cs typeface="Times New Roman" panose="02020603050405020304" pitchFamily="18" charset="0"/>
              </a:rPr>
              <a:t>T</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ime </a:t>
            </a:r>
            <a:r>
              <a:rPr lang="en-US" sz="2800" u="sng" dirty="0">
                <a:latin typeface="Times New Roman" panose="02020603050405020304" pitchFamily="18" charset="0"/>
                <a:ea typeface="Calibri" panose="020F0502020204030204" pitchFamily="34" charset="0"/>
                <a:cs typeface="Times New Roman" panose="02020603050405020304" pitchFamily="18" charset="0"/>
              </a:rPr>
              <a:t>F</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irst </a:t>
            </a:r>
            <a:r>
              <a:rPr lang="en-US" sz="2800" u="sng" dirty="0">
                <a:latin typeface="Times New Roman" panose="02020603050405020304" pitchFamily="18" charset="0"/>
                <a:ea typeface="Calibri" panose="020F0502020204030204" pitchFamily="34" charset="0"/>
                <a:cs typeface="Times New Roman" panose="02020603050405020304" pitchFamily="18" charset="0"/>
              </a:rPr>
              <a:t>S</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cheduling</a:t>
            </a: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 SRTF:</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F012ECEB-F2C1-4E13-95E7-E785FE011252}"/>
              </a:ext>
            </a:extLst>
          </p:cNvPr>
          <p:cNvPicPr/>
          <p:nvPr/>
        </p:nvPicPr>
        <p:blipFill>
          <a:blip r:embed="rId2"/>
          <a:stretch>
            <a:fillRect/>
          </a:stretch>
        </p:blipFill>
        <p:spPr>
          <a:xfrm>
            <a:off x="997527" y="1496291"/>
            <a:ext cx="9356437" cy="4174836"/>
          </a:xfrm>
          <a:prstGeom prst="rect">
            <a:avLst/>
          </a:prstGeom>
        </p:spPr>
      </p:pic>
    </p:spTree>
    <p:extLst>
      <p:ext uri="{BB962C8B-B14F-4D97-AF65-F5344CB8AC3E}">
        <p14:creationId xmlns:p14="http://schemas.microsoft.com/office/powerpoint/2010/main" val="1040267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Round Robin Scheduling, RRS: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BA11BBF4-9442-4E3F-909A-C63A69326DFC}"/>
              </a:ext>
            </a:extLst>
          </p:cNvPr>
          <p:cNvPicPr/>
          <p:nvPr/>
        </p:nvPicPr>
        <p:blipFill>
          <a:blip r:embed="rId2">
            <a:extLst>
              <a:ext uri="{28A0092B-C50C-407E-A947-70E740481C1C}">
                <a14:useLocalDpi xmlns:a14="http://schemas.microsoft.com/office/drawing/2010/main" val="0"/>
              </a:ext>
            </a:extLst>
          </a:blip>
          <a:stretch>
            <a:fillRect/>
          </a:stretch>
        </p:blipFill>
        <p:spPr>
          <a:xfrm>
            <a:off x="914399" y="1560945"/>
            <a:ext cx="9014691" cy="430414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F49DCDD0-19B6-4D70-B61A-8459919B1F21}"/>
                  </a:ext>
                </a:extLst>
              </p14:cNvPr>
              <p14:cNvContentPartPr/>
              <p14:nvPr/>
            </p14:nvContentPartPr>
            <p14:xfrm>
              <a:off x="1647000" y="1604520"/>
              <a:ext cx="5247000" cy="2570760"/>
            </p14:xfrm>
          </p:contentPart>
        </mc:Choice>
        <mc:Fallback xmlns="">
          <p:pic>
            <p:nvPicPr>
              <p:cNvPr id="2" name="Ink 1">
                <a:extLst>
                  <a:ext uri="{FF2B5EF4-FFF2-40B4-BE49-F238E27FC236}">
                    <a16:creationId xmlns:a16="http://schemas.microsoft.com/office/drawing/2014/main" id="{F49DCDD0-19B6-4D70-B61A-8459919B1F21}"/>
                  </a:ext>
                </a:extLst>
              </p:cNvPr>
              <p:cNvPicPr/>
              <p:nvPr/>
            </p:nvPicPr>
            <p:blipFill>
              <a:blip r:embed="rId4"/>
              <a:stretch>
                <a:fillRect/>
              </a:stretch>
            </p:blipFill>
            <p:spPr>
              <a:xfrm>
                <a:off x="1637640" y="1595160"/>
                <a:ext cx="5265720" cy="2589480"/>
              </a:xfrm>
              <a:prstGeom prst="rect">
                <a:avLst/>
              </a:prstGeom>
            </p:spPr>
          </p:pic>
        </mc:Fallback>
      </mc:AlternateContent>
    </p:spTree>
    <p:extLst>
      <p:ext uri="{BB962C8B-B14F-4D97-AF65-F5344CB8AC3E}">
        <p14:creationId xmlns:p14="http://schemas.microsoft.com/office/powerpoint/2010/main" val="1814179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424872" y="168562"/>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Round Robin Scheduling, RRS: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D7B60FE5-EE50-4941-BD80-2C000C57F022}"/>
              </a:ext>
            </a:extLst>
          </p:cNvPr>
          <p:cNvPicPr>
            <a:picLocks noChangeAspect="1"/>
          </p:cNvPicPr>
          <p:nvPr/>
        </p:nvPicPr>
        <p:blipFill>
          <a:blip r:embed="rId2"/>
          <a:stretch>
            <a:fillRect/>
          </a:stretch>
        </p:blipFill>
        <p:spPr>
          <a:xfrm>
            <a:off x="185737" y="1114425"/>
            <a:ext cx="11820525" cy="4629150"/>
          </a:xfrm>
          <a:prstGeom prst="rect">
            <a:avLst/>
          </a:prstGeom>
        </p:spPr>
      </p:pic>
    </p:spTree>
    <p:extLst>
      <p:ext uri="{BB962C8B-B14F-4D97-AF65-F5344CB8AC3E}">
        <p14:creationId xmlns:p14="http://schemas.microsoft.com/office/powerpoint/2010/main" val="11851763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424872" y="168562"/>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Round Robin Scheduling, RRS: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4432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424872" y="168562"/>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Round Robin Scheduling, RRS: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4997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424872" y="168562"/>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Round Robin Scheduling, RRS: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5479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Multilevel Queue Scheduling, MQS: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7B6D139C-0567-4948-BF4C-574FB0F9ABF4}"/>
              </a:ext>
            </a:extLst>
          </p:cNvPr>
          <p:cNvPicPr/>
          <p:nvPr/>
        </p:nvPicPr>
        <p:blipFill>
          <a:blip r:embed="rId2"/>
          <a:stretch>
            <a:fillRect/>
          </a:stretch>
        </p:blipFill>
        <p:spPr>
          <a:xfrm>
            <a:off x="1182255" y="1477818"/>
            <a:ext cx="8608290" cy="3953164"/>
          </a:xfrm>
          <a:prstGeom prst="rect">
            <a:avLst/>
          </a:prstGeom>
        </p:spPr>
      </p:pic>
      <p:grpSp>
        <p:nvGrpSpPr>
          <p:cNvPr id="6" name="Group 5">
            <a:extLst>
              <a:ext uri="{FF2B5EF4-FFF2-40B4-BE49-F238E27FC236}">
                <a16:creationId xmlns="" xmlns:a16="http://schemas.microsoft.com/office/drawing/2014/main" id="{47F250D2-B03F-4678-9261-0440B7A2F16F}"/>
              </a:ext>
            </a:extLst>
          </p:cNvPr>
          <p:cNvGrpSpPr/>
          <p:nvPr/>
        </p:nvGrpSpPr>
        <p:grpSpPr>
          <a:xfrm>
            <a:off x="10247025" y="2056251"/>
            <a:ext cx="761040" cy="775440"/>
            <a:chOff x="10247025" y="2056251"/>
            <a:chExt cx="761040" cy="7754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779288EF-86D1-4A38-A02D-EBC5E4207817}"/>
                    </a:ext>
                  </a:extLst>
                </p14:cNvPr>
                <p14:cNvContentPartPr/>
                <p14:nvPr/>
              </p14:nvContentPartPr>
              <p14:xfrm>
                <a:off x="10247025" y="2176131"/>
                <a:ext cx="204120" cy="655560"/>
              </p14:xfrm>
            </p:contentPart>
          </mc:Choice>
          <mc:Fallback xmlns="">
            <p:pic>
              <p:nvPicPr>
                <p:cNvPr id="2" name="Ink 1">
                  <a:extLst>
                    <a:ext uri="{FF2B5EF4-FFF2-40B4-BE49-F238E27FC236}">
                      <a16:creationId xmlns:a16="http://schemas.microsoft.com/office/drawing/2014/main" id="{779288EF-86D1-4A38-A02D-EBC5E4207817}"/>
                    </a:ext>
                  </a:extLst>
                </p:cNvPr>
                <p:cNvPicPr/>
                <p:nvPr/>
              </p:nvPicPr>
              <p:blipFill>
                <a:blip r:embed="rId4"/>
                <a:stretch>
                  <a:fillRect/>
                </a:stretch>
              </p:blipFill>
              <p:spPr>
                <a:xfrm>
                  <a:off x="10238025" y="2167131"/>
                  <a:ext cx="22176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 xmlns:a16="http://schemas.microsoft.com/office/drawing/2014/main" id="{6B5CBAB6-AE52-46DF-B291-24C9A3802764}"/>
                    </a:ext>
                  </a:extLst>
                </p14:cNvPr>
                <p14:cNvContentPartPr/>
                <p14:nvPr/>
              </p14:nvContentPartPr>
              <p14:xfrm>
                <a:off x="10513785" y="2056251"/>
                <a:ext cx="494280" cy="133200"/>
              </p14:xfrm>
            </p:contentPart>
          </mc:Choice>
          <mc:Fallback xmlns="">
            <p:pic>
              <p:nvPicPr>
                <p:cNvPr id="5" name="Ink 4">
                  <a:extLst>
                    <a:ext uri="{FF2B5EF4-FFF2-40B4-BE49-F238E27FC236}">
                      <a16:creationId xmlns:a16="http://schemas.microsoft.com/office/drawing/2014/main" id="{6B5CBAB6-AE52-46DF-B291-24C9A3802764}"/>
                    </a:ext>
                  </a:extLst>
                </p:cNvPr>
                <p:cNvPicPr/>
                <p:nvPr/>
              </p:nvPicPr>
              <p:blipFill>
                <a:blip r:embed="rId6"/>
                <a:stretch>
                  <a:fillRect/>
                </a:stretch>
              </p:blipFill>
              <p:spPr>
                <a:xfrm>
                  <a:off x="10505145" y="2047611"/>
                  <a:ext cx="511920" cy="150840"/>
                </a:xfrm>
                <a:prstGeom prst="rect">
                  <a:avLst/>
                </a:prstGeom>
              </p:spPr>
            </p:pic>
          </mc:Fallback>
        </mc:AlternateContent>
      </p:grpSp>
      <p:grpSp>
        <p:nvGrpSpPr>
          <p:cNvPr id="17" name="Group 16">
            <a:extLst>
              <a:ext uri="{FF2B5EF4-FFF2-40B4-BE49-F238E27FC236}">
                <a16:creationId xmlns="" xmlns:a16="http://schemas.microsoft.com/office/drawing/2014/main" id="{1B3E93AA-058C-4E42-ACE7-39BA5F8F264D}"/>
              </a:ext>
            </a:extLst>
          </p:cNvPr>
          <p:cNvGrpSpPr/>
          <p:nvPr/>
        </p:nvGrpSpPr>
        <p:grpSpPr>
          <a:xfrm>
            <a:off x="7021425" y="1590771"/>
            <a:ext cx="238680" cy="258120"/>
            <a:chOff x="7021425" y="1590771"/>
            <a:chExt cx="238680" cy="258120"/>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0E628CEE-11CE-455A-A33E-2E1486024D6B}"/>
                    </a:ext>
                  </a:extLst>
                </p14:cNvPr>
                <p14:cNvContentPartPr/>
                <p14:nvPr/>
              </p14:nvContentPartPr>
              <p14:xfrm>
                <a:off x="7055625" y="1590771"/>
                <a:ext cx="204480" cy="258120"/>
              </p14:xfrm>
            </p:contentPart>
          </mc:Choice>
          <mc:Fallback xmlns="">
            <p:pic>
              <p:nvPicPr>
                <p:cNvPr id="15" name="Ink 14">
                  <a:extLst>
                    <a:ext uri="{FF2B5EF4-FFF2-40B4-BE49-F238E27FC236}">
                      <a16:creationId xmlns:a16="http://schemas.microsoft.com/office/drawing/2014/main" id="{0E628CEE-11CE-455A-A33E-2E1486024D6B}"/>
                    </a:ext>
                  </a:extLst>
                </p:cNvPr>
                <p:cNvPicPr/>
                <p:nvPr/>
              </p:nvPicPr>
              <p:blipFill>
                <a:blip r:embed="rId22"/>
                <a:stretch>
                  <a:fillRect/>
                </a:stretch>
              </p:blipFill>
              <p:spPr>
                <a:xfrm>
                  <a:off x="7046985" y="1581771"/>
                  <a:ext cx="2221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 xmlns:a16="http://schemas.microsoft.com/office/drawing/2014/main" id="{B3CFED68-E47C-4923-80E7-9989E20071B7}"/>
                    </a:ext>
                  </a:extLst>
                </p14:cNvPr>
                <p14:cNvContentPartPr/>
                <p14:nvPr/>
              </p14:nvContentPartPr>
              <p14:xfrm>
                <a:off x="7021425" y="1736931"/>
                <a:ext cx="29160" cy="29880"/>
              </p14:xfrm>
            </p:contentPart>
          </mc:Choice>
          <mc:Fallback xmlns="">
            <p:pic>
              <p:nvPicPr>
                <p:cNvPr id="16" name="Ink 15">
                  <a:extLst>
                    <a:ext uri="{FF2B5EF4-FFF2-40B4-BE49-F238E27FC236}">
                      <a16:creationId xmlns:a16="http://schemas.microsoft.com/office/drawing/2014/main" id="{B3CFED68-E47C-4923-80E7-9989E20071B7}"/>
                    </a:ext>
                  </a:extLst>
                </p:cNvPr>
                <p:cNvPicPr/>
                <p:nvPr/>
              </p:nvPicPr>
              <p:blipFill>
                <a:blip r:embed="rId24"/>
                <a:stretch>
                  <a:fillRect/>
                </a:stretch>
              </p:blipFill>
              <p:spPr>
                <a:xfrm>
                  <a:off x="7012425" y="1728291"/>
                  <a:ext cx="46800" cy="47520"/>
                </a:xfrm>
                <a:prstGeom prst="rect">
                  <a:avLst/>
                </a:prstGeom>
              </p:spPr>
            </p:pic>
          </mc:Fallback>
        </mc:AlternateContent>
      </p:grpSp>
      <p:grpSp>
        <p:nvGrpSpPr>
          <p:cNvPr id="44" name="Group 43">
            <a:extLst>
              <a:ext uri="{FF2B5EF4-FFF2-40B4-BE49-F238E27FC236}">
                <a16:creationId xmlns="" xmlns:a16="http://schemas.microsoft.com/office/drawing/2014/main" id="{9AE068B7-3A27-4FF1-902C-EA6848EC1E7C}"/>
              </a:ext>
            </a:extLst>
          </p:cNvPr>
          <p:cNvGrpSpPr/>
          <p:nvPr/>
        </p:nvGrpSpPr>
        <p:grpSpPr>
          <a:xfrm>
            <a:off x="5973105" y="1740891"/>
            <a:ext cx="207720" cy="170280"/>
            <a:chOff x="5973105" y="1740891"/>
            <a:chExt cx="207720" cy="170280"/>
          </a:xfrm>
        </p:grpSpPr>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 xmlns:a16="http://schemas.microsoft.com/office/drawing/2014/main" id="{5E6F1283-3A6F-409B-96C9-460B529DE0FB}"/>
                    </a:ext>
                  </a:extLst>
                </p14:cNvPr>
                <p14:cNvContentPartPr/>
                <p14:nvPr/>
              </p14:nvContentPartPr>
              <p14:xfrm>
                <a:off x="6072465" y="1740891"/>
                <a:ext cx="33120" cy="169560"/>
              </p14:xfrm>
            </p:contentPart>
          </mc:Choice>
          <mc:Fallback xmlns="">
            <p:pic>
              <p:nvPicPr>
                <p:cNvPr id="41" name="Ink 40">
                  <a:extLst>
                    <a:ext uri="{FF2B5EF4-FFF2-40B4-BE49-F238E27FC236}">
                      <a16:creationId xmlns:a16="http://schemas.microsoft.com/office/drawing/2014/main" id="{5E6F1283-3A6F-409B-96C9-460B529DE0FB}"/>
                    </a:ext>
                  </a:extLst>
                </p:cNvPr>
                <p:cNvPicPr/>
                <p:nvPr/>
              </p:nvPicPr>
              <p:blipFill>
                <a:blip r:embed="rId42"/>
                <a:stretch>
                  <a:fillRect/>
                </a:stretch>
              </p:blipFill>
              <p:spPr>
                <a:xfrm>
                  <a:off x="6063465" y="1731891"/>
                  <a:ext cx="50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 xmlns:a16="http://schemas.microsoft.com/office/drawing/2014/main" id="{B5981378-A722-4B04-93F6-EA16F077B64F}"/>
                    </a:ext>
                  </a:extLst>
                </p14:cNvPr>
                <p14:cNvContentPartPr/>
                <p14:nvPr/>
              </p14:nvContentPartPr>
              <p14:xfrm>
                <a:off x="5973105" y="1867971"/>
                <a:ext cx="125280" cy="12240"/>
              </p14:xfrm>
            </p:contentPart>
          </mc:Choice>
          <mc:Fallback xmlns="">
            <p:pic>
              <p:nvPicPr>
                <p:cNvPr id="42" name="Ink 41">
                  <a:extLst>
                    <a:ext uri="{FF2B5EF4-FFF2-40B4-BE49-F238E27FC236}">
                      <a16:creationId xmlns:a16="http://schemas.microsoft.com/office/drawing/2014/main" id="{B5981378-A722-4B04-93F6-EA16F077B64F}"/>
                    </a:ext>
                  </a:extLst>
                </p:cNvPr>
                <p:cNvPicPr/>
                <p:nvPr/>
              </p:nvPicPr>
              <p:blipFill>
                <a:blip r:embed="rId44"/>
                <a:stretch>
                  <a:fillRect/>
                </a:stretch>
              </p:blipFill>
              <p:spPr>
                <a:xfrm>
                  <a:off x="5964105" y="1858971"/>
                  <a:ext cx="142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 xmlns:a16="http://schemas.microsoft.com/office/drawing/2014/main" id="{17B9F08A-6843-4996-BADC-3AF4E8089D9A}"/>
                    </a:ext>
                  </a:extLst>
                </p14:cNvPr>
                <p14:cNvContentPartPr/>
                <p14:nvPr/>
              </p14:nvContentPartPr>
              <p14:xfrm>
                <a:off x="6114945" y="1837731"/>
                <a:ext cx="65880" cy="73440"/>
              </p14:xfrm>
            </p:contentPart>
          </mc:Choice>
          <mc:Fallback xmlns="">
            <p:pic>
              <p:nvPicPr>
                <p:cNvPr id="43" name="Ink 42">
                  <a:extLst>
                    <a:ext uri="{FF2B5EF4-FFF2-40B4-BE49-F238E27FC236}">
                      <a16:creationId xmlns:a16="http://schemas.microsoft.com/office/drawing/2014/main" id="{17B9F08A-6843-4996-BADC-3AF4E8089D9A}"/>
                    </a:ext>
                  </a:extLst>
                </p:cNvPr>
                <p:cNvPicPr/>
                <p:nvPr/>
              </p:nvPicPr>
              <p:blipFill>
                <a:blip r:embed="rId46"/>
                <a:stretch>
                  <a:fillRect/>
                </a:stretch>
              </p:blipFill>
              <p:spPr>
                <a:xfrm>
                  <a:off x="6106305" y="1828731"/>
                  <a:ext cx="83520" cy="91080"/>
                </a:xfrm>
                <a:prstGeom prst="rect">
                  <a:avLst/>
                </a:prstGeom>
              </p:spPr>
            </p:pic>
          </mc:Fallback>
        </mc:AlternateContent>
      </p:grpSp>
    </p:spTree>
    <p:extLst>
      <p:ext uri="{BB962C8B-B14F-4D97-AF65-F5344CB8AC3E}">
        <p14:creationId xmlns:p14="http://schemas.microsoft.com/office/powerpoint/2010/main" val="3636632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5974" y="1571562"/>
            <a:ext cx="4705592" cy="245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4207933"/>
            <a:ext cx="7848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975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7528" y="3057479"/>
            <a:ext cx="4267419" cy="177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676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012" y="1981200"/>
            <a:ext cx="5678488" cy="319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20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85C1C61-4D81-473B-8413-7D4C2B54FB2E}"/>
              </a:ext>
            </a:extLst>
          </p:cNvPr>
          <p:cNvSpPr txBox="1"/>
          <p:nvPr/>
        </p:nvSpPr>
        <p:spPr>
          <a:xfrm>
            <a:off x="1394691" y="965012"/>
            <a:ext cx="9458036" cy="2388859"/>
          </a:xfrm>
          <a:prstGeom prst="rect">
            <a:avLst/>
          </a:prstGeom>
          <a:noFill/>
        </p:spPr>
        <p:txBody>
          <a:bodyPr wrap="square">
            <a:spAutoFit/>
          </a:bodyPr>
          <a:lstStyle/>
          <a:p>
            <a:pPr>
              <a:lnSpc>
                <a:spcPct val="107000"/>
              </a:lnSpc>
              <a:spcAft>
                <a:spcPts val="800"/>
              </a:spcAf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CPU Cycle:</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CPU cycle generally, the time needed for one basic processor operation, such as an addition, to be executed; this time is usually the reciprocal clock rate. The word was traditionally used for the time needed for one basic (e.g. add or subtract) computer instruction to be fetched and executed.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654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82" y="0"/>
            <a:ext cx="9763082" cy="549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507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E62D26-205B-441D-AF44-F1642E77EE87}"/>
              </a:ext>
            </a:extLst>
          </p:cNvPr>
          <p:cNvSpPr txBox="1"/>
          <p:nvPr/>
        </p:nvSpPr>
        <p:spPr>
          <a:xfrm>
            <a:off x="665018" y="722744"/>
            <a:ext cx="8423564" cy="530594"/>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Multilevel Feedback-Queue Scheduling, MFQS: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0CE6D42D-16A8-4F7A-AB30-429AD18C3BB1}"/>
              </a:ext>
            </a:extLst>
          </p:cNvPr>
          <p:cNvPicPr/>
          <p:nvPr/>
        </p:nvPicPr>
        <p:blipFill>
          <a:blip r:embed="rId2"/>
          <a:stretch>
            <a:fillRect/>
          </a:stretch>
        </p:blipFill>
        <p:spPr>
          <a:xfrm>
            <a:off x="1293091" y="1717963"/>
            <a:ext cx="8894618" cy="3906981"/>
          </a:xfrm>
          <a:prstGeom prst="rect">
            <a:avLst/>
          </a:prstGeom>
        </p:spPr>
      </p:pic>
    </p:spTree>
    <p:extLst>
      <p:ext uri="{BB962C8B-B14F-4D97-AF65-F5344CB8AC3E}">
        <p14:creationId xmlns:p14="http://schemas.microsoft.com/office/powerpoint/2010/main" val="10132912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EA94E18-599A-4A14-A0BF-CE6E2D68259E}"/>
              </a:ext>
            </a:extLst>
          </p:cNvPr>
          <p:cNvSpPr txBox="1"/>
          <p:nvPr/>
        </p:nvSpPr>
        <p:spPr>
          <a:xfrm>
            <a:off x="3048000" y="1692562"/>
            <a:ext cx="6096000" cy="530594"/>
          </a:xfrm>
          <a:prstGeom prst="rect">
            <a:avLst/>
          </a:prstGeom>
          <a:noFill/>
        </p:spPr>
        <p:txBody>
          <a:bodyPr wrap="square">
            <a:spAutoFit/>
          </a:bodyPr>
          <a:lstStyle/>
          <a:p>
            <a:pPr>
              <a:lnSpc>
                <a:spcPct val="107000"/>
              </a:lnSpc>
              <a:spcAft>
                <a:spcPts val="800"/>
              </a:spcAft>
              <a:tabLst>
                <a:tab pos="571500" algn="l"/>
              </a:tabLst>
            </a:pPr>
            <a:r>
              <a:rPr lang="en-IN" sz="2800" b="1" u="sng" dirty="0">
                <a:effectLst/>
                <a:latin typeface="Times New Roman" panose="02020603050405020304" pitchFamily="18" charset="0"/>
                <a:ea typeface="Calibri" panose="020F0502020204030204" pitchFamily="34" charset="0"/>
                <a:cs typeface="Times New Roman" panose="02020603050405020304" pitchFamily="18" charset="0"/>
              </a:rPr>
              <a:t>Resource Allocation and Management: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45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04CA0D3-2E2A-4B97-8464-768F43084248}"/>
              </a:ext>
            </a:extLst>
          </p:cNvPr>
          <p:cNvSpPr txBox="1"/>
          <p:nvPr/>
        </p:nvSpPr>
        <p:spPr>
          <a:xfrm>
            <a:off x="1403926" y="993521"/>
            <a:ext cx="7490691" cy="2118400"/>
          </a:xfrm>
          <a:prstGeom prst="rect">
            <a:avLst/>
          </a:prstGeom>
          <a:noFill/>
        </p:spPr>
        <p:txBody>
          <a:bodyPr wrap="square">
            <a:spAutoFit/>
          </a:bodyPr>
          <a:lstStyle/>
          <a:p>
            <a:pP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Aims and Objectives: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tabLst>
                <a:tab pos="571500" algn="l"/>
              </a:tabLs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tabLst>
                <a:tab pos="5715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Some issues of resource allocation</a:t>
            </a:r>
          </a:p>
          <a:p>
            <a:pPr marL="342900" lvl="0" indent="-342900">
              <a:lnSpc>
                <a:spcPct val="107000"/>
              </a:lnSpc>
              <a:buFont typeface="Calibri" panose="020F0502020204030204" pitchFamily="34" charset="0"/>
              <a:buChar char="-"/>
              <a:tabLst>
                <a:tab pos="571500" algn="l"/>
              </a:tabLs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tabLst>
                <a:tab pos="5715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Allocation Mechanisms &amp; Allocation Policies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 xmlns:a16="http://schemas.microsoft.com/office/drawing/2014/main" id="{3040AFC7-2DD0-4990-85EF-C255A20B1B3F}"/>
                  </a:ext>
                </a:extLst>
              </p14:cNvPr>
              <p14:cNvContentPartPr/>
              <p14:nvPr/>
            </p14:nvContentPartPr>
            <p14:xfrm>
              <a:off x="4531305" y="3406971"/>
              <a:ext cx="2880" cy="22680"/>
            </p14:xfrm>
          </p:contentPart>
        </mc:Choice>
        <mc:Fallback xmlns="">
          <p:pic>
            <p:nvPicPr>
              <p:cNvPr id="201" name="Ink 200">
                <a:extLst>
                  <a:ext uri="{FF2B5EF4-FFF2-40B4-BE49-F238E27FC236}">
                    <a16:creationId xmlns:a16="http://schemas.microsoft.com/office/drawing/2014/main" id="{3040AFC7-2DD0-4990-85EF-C255A20B1B3F}"/>
                  </a:ext>
                </a:extLst>
              </p:cNvPr>
              <p:cNvPicPr/>
              <p:nvPr/>
            </p:nvPicPr>
            <p:blipFill>
              <a:blip r:embed="rId153"/>
              <a:stretch>
                <a:fillRect/>
              </a:stretch>
            </p:blipFill>
            <p:spPr>
              <a:xfrm>
                <a:off x="4522665" y="3397971"/>
                <a:ext cx="20520" cy="40320"/>
              </a:xfrm>
              <a:prstGeom prst="rect">
                <a:avLst/>
              </a:prstGeom>
            </p:spPr>
          </p:pic>
        </mc:Fallback>
      </mc:AlternateContent>
    </p:spTree>
    <p:extLst>
      <p:ext uri="{BB962C8B-B14F-4D97-AF65-F5344CB8AC3E}">
        <p14:creationId xmlns:p14="http://schemas.microsoft.com/office/powerpoint/2010/main" val="823272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15F847-6FA7-4D9F-A295-DF2CDB2777B0}"/>
              </a:ext>
            </a:extLst>
          </p:cNvPr>
          <p:cNvSpPr txBox="1"/>
          <p:nvPr/>
        </p:nvSpPr>
        <p:spPr>
          <a:xfrm>
            <a:off x="424872" y="594498"/>
            <a:ext cx="11139055" cy="2033442"/>
          </a:xfrm>
          <a:prstGeom prst="rect">
            <a:avLst/>
          </a:prstGeom>
          <a:noFill/>
        </p:spPr>
        <p:txBody>
          <a:bodyPr wrap="square">
            <a:spAutoFit/>
          </a:bodyPr>
          <a:lstStyle/>
          <a:p>
            <a:pPr algn="ct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Allocation Mechanisms: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715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resource is a component of the computer system for which processes can compete. Typically these are:  Central Processors, Memory, Peripherals, Backing Store, Files.</a:t>
            </a:r>
          </a:p>
          <a:p>
            <a:pPr>
              <a:lnSpc>
                <a:spcPct val="107000"/>
              </a:lnSpc>
              <a:spcAft>
                <a:spcPts val="800"/>
              </a:spcAft>
              <a:tabLst>
                <a:tab pos="5715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715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84019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050925"/>
            <a:ext cx="10285413" cy="523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636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B92BA45A-3196-4E9E-B58A-8E4E6FDE21EA}"/>
              </a:ext>
            </a:extLst>
          </p:cNvPr>
          <p:cNvSpPr txBox="1">
            <a:spLocks noGrp="1"/>
          </p:cNvSpPr>
          <p:nvPr>
            <p:ph idx="1"/>
          </p:nvPr>
        </p:nvSpPr>
        <p:spPr>
          <a:prstGeom prst="rect">
            <a:avLst/>
          </a:prstGeom>
          <a:noFill/>
        </p:spPr>
        <p:txBody>
          <a:bodyPr wrap="square">
            <a:spAutoFit/>
          </a:bodyPr>
          <a:lstStyle/>
          <a:p>
            <a:r>
              <a:rPr lang="en-US" sz="2800" u="sng" dirty="0">
                <a:latin typeface="Times New Roman" panose="02020603050405020304" pitchFamily="18" charset="0"/>
                <a:cs typeface="Times New Roman" panose="02020603050405020304" pitchFamily="18" charset="0"/>
              </a:rPr>
              <a:t>Allocating Resources Issues:</a:t>
            </a:r>
          </a:p>
          <a:p>
            <a:endParaRPr lang="en-US" dirty="0">
              <a:latin typeface="Times New Roman" panose="02020603050405020304" pitchFamily="18" charset="0"/>
              <a:cs typeface="Times New Roman" panose="02020603050405020304" pitchFamily="18" charset="0"/>
            </a:endParaRPr>
          </a:p>
          <a:p>
            <a:pPr marL="342900" indent="-342900">
              <a:buFontTx/>
              <a:buChar char="-"/>
            </a:pPr>
            <a:r>
              <a:rPr lang="en-US" sz="2400" dirty="0">
                <a:latin typeface="Times New Roman" panose="02020603050405020304" pitchFamily="18" charset="0"/>
                <a:cs typeface="Times New Roman" panose="02020603050405020304" pitchFamily="18" charset="0"/>
              </a:rPr>
              <a:t>Mutual Exclusion of processes from non-shareable resources.</a:t>
            </a:r>
          </a:p>
          <a:p>
            <a:pPr marL="342900" indent="-342900">
              <a:buFontTx/>
              <a:buChar char="-"/>
            </a:pP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a:latin typeface="Times New Roman" panose="02020603050405020304" pitchFamily="18" charset="0"/>
                <a:cs typeface="Times New Roman" panose="02020603050405020304" pitchFamily="18" charset="0"/>
              </a:rPr>
              <a:t>Deadlock should be handled sensibly.</a:t>
            </a:r>
          </a:p>
          <a:p>
            <a:pPr marL="342900" indent="-342900">
              <a:buFontTx/>
              <a:buChar char="-"/>
            </a:pP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a:latin typeface="Times New Roman" panose="02020603050405020304" pitchFamily="18" charset="0"/>
                <a:cs typeface="Times New Roman" panose="02020603050405020304" pitchFamily="18" charset="0"/>
              </a:rPr>
              <a:t>Ensure high level of resource utilization.</a:t>
            </a:r>
          </a:p>
          <a:p>
            <a:pPr marL="342900" indent="-342900">
              <a:buFontTx/>
              <a:buChar char="-"/>
            </a:pP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a:latin typeface="Times New Roman" panose="02020603050405020304" pitchFamily="18" charset="0"/>
                <a:cs typeface="Times New Roman" panose="02020603050405020304" pitchFamily="18" charset="0"/>
              </a:rPr>
              <a:t>Processes should be allocated resources within a reasonable length of time.</a:t>
            </a:r>
          </a:p>
          <a:p>
            <a:pPr marL="342900" indent="-342900">
              <a:buFontTx/>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 last two points compromise each other. OS can ensure high level of resource </a:t>
            </a:r>
            <a:r>
              <a:rPr lang="en-US" sz="2400" dirty="0" err="1">
                <a:latin typeface="Times New Roman" panose="02020603050405020304" pitchFamily="18" charset="0"/>
                <a:cs typeface="Times New Roman" panose="02020603050405020304" pitchFamily="18" charset="0"/>
              </a:rPr>
              <a:t>utilisation</a:t>
            </a:r>
            <a:r>
              <a:rPr lang="en-US" sz="2400" dirty="0">
                <a:latin typeface="Times New Roman" panose="02020603050405020304" pitchFamily="18" charset="0"/>
                <a:cs typeface="Times New Roman" panose="02020603050405020304" pitchFamily="18" charset="0"/>
              </a:rPr>
              <a:t>, but sometimes compromising response times for process completion.</a:t>
            </a:r>
          </a:p>
        </p:txBody>
      </p:sp>
    </p:spTree>
    <p:extLst>
      <p:ext uri="{BB962C8B-B14F-4D97-AF65-F5344CB8AC3E}">
        <p14:creationId xmlns:p14="http://schemas.microsoft.com/office/powerpoint/2010/main" val="2188288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BBD516A-E151-484B-80B3-E38D0558747E}"/>
              </a:ext>
            </a:extLst>
          </p:cNvPr>
          <p:cNvPicPr>
            <a:picLocks noChangeAspect="1"/>
          </p:cNvPicPr>
          <p:nvPr/>
        </p:nvPicPr>
        <p:blipFill>
          <a:blip r:embed="rId2"/>
          <a:stretch>
            <a:fillRect/>
          </a:stretch>
        </p:blipFill>
        <p:spPr>
          <a:xfrm>
            <a:off x="1088736" y="2506951"/>
            <a:ext cx="5562600" cy="3857625"/>
          </a:xfrm>
          <a:prstGeom prst="rect">
            <a:avLst/>
          </a:prstGeom>
        </p:spPr>
      </p:pic>
      <p:sp>
        <p:nvSpPr>
          <p:cNvPr id="5" name="TextBox 4">
            <a:extLst>
              <a:ext uri="{FF2B5EF4-FFF2-40B4-BE49-F238E27FC236}">
                <a16:creationId xmlns="" xmlns:a16="http://schemas.microsoft.com/office/drawing/2014/main" id="{5A932BBE-6F19-46EF-9290-B77BDB2890B8}"/>
              </a:ext>
            </a:extLst>
          </p:cNvPr>
          <p:cNvSpPr txBox="1"/>
          <p:nvPr/>
        </p:nvSpPr>
        <p:spPr>
          <a:xfrm>
            <a:off x="646546" y="780626"/>
            <a:ext cx="10418618" cy="646331"/>
          </a:xfrm>
          <a:prstGeom prst="rect">
            <a:avLst/>
          </a:prstGeom>
          <a:noFill/>
        </p:spPr>
        <p:txBody>
          <a:bodyPr wrap="square">
            <a:spAutoFit/>
          </a:bodyPr>
          <a:lstStyle/>
          <a:p>
            <a:r>
              <a:rPr lang="en-US" b="1" i="1" u="sng" dirty="0">
                <a:solidFill>
                  <a:schemeClr val="tx1">
                    <a:lumMod val="95000"/>
                  </a:schemeClr>
                </a:solidFill>
                <a:effectLst/>
                <a:latin typeface="urw-din"/>
              </a:rPr>
              <a:t>Deadlock</a:t>
            </a:r>
            <a:r>
              <a:rPr lang="en-US" b="1" i="1" dirty="0">
                <a:solidFill>
                  <a:schemeClr val="tx1">
                    <a:lumMod val="95000"/>
                  </a:schemeClr>
                </a:solidFill>
                <a:effectLst/>
                <a:latin typeface="urw-din"/>
              </a:rPr>
              <a:t> </a:t>
            </a:r>
            <a:r>
              <a:rPr lang="en-US" b="0" i="0" dirty="0">
                <a:solidFill>
                  <a:schemeClr val="tx1">
                    <a:lumMod val="95000"/>
                  </a:schemeClr>
                </a:solidFill>
                <a:effectLst/>
                <a:latin typeface="urw-din"/>
              </a:rPr>
              <a:t>is a situation where a set of processes are blocked because each process is holding a resource and waiting for another resource acquired by some other process. </a:t>
            </a:r>
            <a:endParaRPr lang="en-IN" dirty="0">
              <a:solidFill>
                <a:schemeClr val="tx1">
                  <a:lumMod val="95000"/>
                </a:schemeClr>
              </a:solidFill>
            </a:endParaRPr>
          </a:p>
        </p:txBody>
      </p:sp>
      <mc:AlternateContent xmlns:mc="http://schemas.openxmlformats.org/markup-compatibility/2006" xmlns:p14="http://schemas.microsoft.com/office/powerpoint/2010/main">
        <mc:Choice Requires="p14">
          <p:contentPart p14:bwMode="auto" r:id="rId3">
            <p14:nvContentPartPr>
              <p14:cNvPr id="133" name="Ink 132">
                <a:extLst>
                  <a:ext uri="{FF2B5EF4-FFF2-40B4-BE49-F238E27FC236}">
                    <a16:creationId xmlns="" xmlns:a16="http://schemas.microsoft.com/office/drawing/2014/main" id="{46036A5C-7F9C-470E-856E-148DB3FDDA9E}"/>
                  </a:ext>
                </a:extLst>
              </p14:cNvPr>
              <p14:cNvContentPartPr/>
              <p14:nvPr/>
            </p14:nvContentPartPr>
            <p14:xfrm>
              <a:off x="6934305" y="1054371"/>
              <a:ext cx="360" cy="5400"/>
            </p14:xfrm>
          </p:contentPart>
        </mc:Choice>
        <mc:Fallback xmlns="">
          <p:pic>
            <p:nvPicPr>
              <p:cNvPr id="133" name="Ink 132">
                <a:extLst>
                  <a:ext uri="{FF2B5EF4-FFF2-40B4-BE49-F238E27FC236}">
                    <a16:creationId xmlns:a16="http://schemas.microsoft.com/office/drawing/2014/main" id="{46036A5C-7F9C-470E-856E-148DB3FDDA9E}"/>
                  </a:ext>
                </a:extLst>
              </p:cNvPr>
              <p:cNvPicPr/>
              <p:nvPr/>
            </p:nvPicPr>
            <p:blipFill>
              <a:blip r:embed="rId40"/>
              <a:stretch>
                <a:fillRect/>
              </a:stretch>
            </p:blipFill>
            <p:spPr>
              <a:xfrm>
                <a:off x="6925665" y="1045371"/>
                <a:ext cx="18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0" name="Ink 159">
                <a:extLst>
                  <a:ext uri="{FF2B5EF4-FFF2-40B4-BE49-F238E27FC236}">
                    <a16:creationId xmlns="" xmlns:a16="http://schemas.microsoft.com/office/drawing/2014/main" id="{D5A6457D-28E7-4D62-B62E-E7CE20D2EB4F}"/>
                  </a:ext>
                </a:extLst>
              </p14:cNvPr>
              <p14:cNvContentPartPr/>
              <p14:nvPr/>
            </p14:nvContentPartPr>
            <p14:xfrm>
              <a:off x="10090065" y="4914291"/>
              <a:ext cx="360" cy="8640"/>
            </p14:xfrm>
          </p:contentPart>
        </mc:Choice>
        <mc:Fallback xmlns="">
          <p:pic>
            <p:nvPicPr>
              <p:cNvPr id="160" name="Ink 159">
                <a:extLst>
                  <a:ext uri="{FF2B5EF4-FFF2-40B4-BE49-F238E27FC236}">
                    <a16:creationId xmlns:a16="http://schemas.microsoft.com/office/drawing/2014/main" id="{D5A6457D-28E7-4D62-B62E-E7CE20D2EB4F}"/>
                  </a:ext>
                </a:extLst>
              </p:cNvPr>
              <p:cNvPicPr/>
              <p:nvPr/>
            </p:nvPicPr>
            <p:blipFill>
              <a:blip r:embed="rId42"/>
              <a:stretch>
                <a:fillRect/>
              </a:stretch>
            </p:blipFill>
            <p:spPr>
              <a:xfrm>
                <a:off x="10081425" y="4905291"/>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1" name="Ink 170">
                <a:extLst>
                  <a:ext uri="{FF2B5EF4-FFF2-40B4-BE49-F238E27FC236}">
                    <a16:creationId xmlns="" xmlns:a16="http://schemas.microsoft.com/office/drawing/2014/main" id="{7F6738E8-B18E-4D84-BB4F-CDE9B1C28AB8}"/>
                  </a:ext>
                </a:extLst>
              </p14:cNvPr>
              <p14:cNvContentPartPr/>
              <p14:nvPr/>
            </p14:nvContentPartPr>
            <p14:xfrm>
              <a:off x="3086625" y="1309971"/>
              <a:ext cx="6840" cy="3240"/>
            </p14:xfrm>
          </p:contentPart>
        </mc:Choice>
        <mc:Fallback xmlns="">
          <p:pic>
            <p:nvPicPr>
              <p:cNvPr id="171" name="Ink 170">
                <a:extLst>
                  <a:ext uri="{FF2B5EF4-FFF2-40B4-BE49-F238E27FC236}">
                    <a16:creationId xmlns:a16="http://schemas.microsoft.com/office/drawing/2014/main" id="{7F6738E8-B18E-4D84-BB4F-CDE9B1C28AB8}"/>
                  </a:ext>
                </a:extLst>
              </p:cNvPr>
              <p:cNvPicPr/>
              <p:nvPr/>
            </p:nvPicPr>
            <p:blipFill>
              <a:blip r:embed="rId46"/>
              <a:stretch>
                <a:fillRect/>
              </a:stretch>
            </p:blipFill>
            <p:spPr>
              <a:xfrm>
                <a:off x="3077625" y="1301331"/>
                <a:ext cx="24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5" name="Ink 184">
                <a:extLst>
                  <a:ext uri="{FF2B5EF4-FFF2-40B4-BE49-F238E27FC236}">
                    <a16:creationId xmlns="" xmlns:a16="http://schemas.microsoft.com/office/drawing/2014/main" id="{6F43C30A-4115-4986-A52D-B58280DD95C4}"/>
                  </a:ext>
                </a:extLst>
              </p14:cNvPr>
              <p14:cNvContentPartPr/>
              <p14:nvPr/>
            </p14:nvContentPartPr>
            <p14:xfrm>
              <a:off x="5636505" y="4701531"/>
              <a:ext cx="62640" cy="21960"/>
            </p14:xfrm>
          </p:contentPart>
        </mc:Choice>
        <mc:Fallback xmlns="">
          <p:pic>
            <p:nvPicPr>
              <p:cNvPr id="185" name="Ink 184">
                <a:extLst>
                  <a:ext uri="{FF2B5EF4-FFF2-40B4-BE49-F238E27FC236}">
                    <a16:creationId xmlns:a16="http://schemas.microsoft.com/office/drawing/2014/main" id="{6F43C30A-4115-4986-A52D-B58280DD95C4}"/>
                  </a:ext>
                </a:extLst>
              </p:cNvPr>
              <p:cNvPicPr/>
              <p:nvPr/>
            </p:nvPicPr>
            <p:blipFill>
              <a:blip r:embed="rId293"/>
              <a:stretch>
                <a:fillRect/>
              </a:stretch>
            </p:blipFill>
            <p:spPr>
              <a:xfrm>
                <a:off x="5627505" y="4692531"/>
                <a:ext cx="80280" cy="39600"/>
              </a:xfrm>
              <a:prstGeom prst="rect">
                <a:avLst/>
              </a:prstGeom>
            </p:spPr>
          </p:pic>
        </mc:Fallback>
      </mc:AlternateContent>
      <p:grpSp>
        <p:nvGrpSpPr>
          <p:cNvPr id="190" name="Group 189">
            <a:extLst>
              <a:ext uri="{FF2B5EF4-FFF2-40B4-BE49-F238E27FC236}">
                <a16:creationId xmlns="" xmlns:a16="http://schemas.microsoft.com/office/drawing/2014/main" id="{231377DA-3286-455D-9F2F-F1BBA60B3C4B}"/>
              </a:ext>
            </a:extLst>
          </p:cNvPr>
          <p:cNvGrpSpPr/>
          <p:nvPr/>
        </p:nvGrpSpPr>
        <p:grpSpPr>
          <a:xfrm>
            <a:off x="2070705" y="4521891"/>
            <a:ext cx="200880" cy="157680"/>
            <a:chOff x="2070705" y="4521891"/>
            <a:chExt cx="200880" cy="157680"/>
          </a:xfrm>
        </p:grpSpPr>
        <mc:AlternateContent xmlns:mc="http://schemas.openxmlformats.org/markup-compatibility/2006" xmlns:p14="http://schemas.microsoft.com/office/powerpoint/2010/main">
          <mc:Choice Requires="p14">
            <p:contentPart p14:bwMode="auto" r:id="rId294">
              <p14:nvContentPartPr>
                <p14:cNvPr id="184" name="Ink 183">
                  <a:extLst>
                    <a:ext uri="{FF2B5EF4-FFF2-40B4-BE49-F238E27FC236}">
                      <a16:creationId xmlns="" xmlns:a16="http://schemas.microsoft.com/office/drawing/2014/main" id="{08C9852D-5B6D-4182-9049-11090C199BE8}"/>
                    </a:ext>
                  </a:extLst>
                </p14:cNvPr>
                <p14:cNvContentPartPr/>
                <p14:nvPr/>
              </p14:nvContentPartPr>
              <p14:xfrm>
                <a:off x="2260425" y="4599291"/>
                <a:ext cx="11160" cy="25560"/>
              </p14:xfrm>
            </p:contentPart>
          </mc:Choice>
          <mc:Fallback xmlns="">
            <p:pic>
              <p:nvPicPr>
                <p:cNvPr id="184" name="Ink 183">
                  <a:extLst>
                    <a:ext uri="{FF2B5EF4-FFF2-40B4-BE49-F238E27FC236}">
                      <a16:creationId xmlns:a16="http://schemas.microsoft.com/office/drawing/2014/main" id="{08C9852D-5B6D-4182-9049-11090C199BE8}"/>
                    </a:ext>
                  </a:extLst>
                </p:cNvPr>
                <p:cNvPicPr/>
                <p:nvPr/>
              </p:nvPicPr>
              <p:blipFill>
                <a:blip r:embed="rId295"/>
                <a:stretch>
                  <a:fillRect/>
                </a:stretch>
              </p:blipFill>
              <p:spPr>
                <a:xfrm>
                  <a:off x="2251785" y="4590651"/>
                  <a:ext cx="28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6" name="Ink 185">
                  <a:extLst>
                    <a:ext uri="{FF2B5EF4-FFF2-40B4-BE49-F238E27FC236}">
                      <a16:creationId xmlns="" xmlns:a16="http://schemas.microsoft.com/office/drawing/2014/main" id="{50487571-8AEB-463A-A4D0-4861BE109D32}"/>
                    </a:ext>
                  </a:extLst>
                </p14:cNvPr>
                <p14:cNvContentPartPr/>
                <p14:nvPr/>
              </p14:nvContentPartPr>
              <p14:xfrm>
                <a:off x="2136585" y="4671651"/>
                <a:ext cx="15120" cy="7920"/>
              </p14:xfrm>
            </p:contentPart>
          </mc:Choice>
          <mc:Fallback xmlns="">
            <p:pic>
              <p:nvPicPr>
                <p:cNvPr id="186" name="Ink 185">
                  <a:extLst>
                    <a:ext uri="{FF2B5EF4-FFF2-40B4-BE49-F238E27FC236}">
                      <a16:creationId xmlns:a16="http://schemas.microsoft.com/office/drawing/2014/main" id="{50487571-8AEB-463A-A4D0-4861BE109D32}"/>
                    </a:ext>
                  </a:extLst>
                </p:cNvPr>
                <p:cNvPicPr/>
                <p:nvPr/>
              </p:nvPicPr>
              <p:blipFill>
                <a:blip r:embed="rId297"/>
                <a:stretch>
                  <a:fillRect/>
                </a:stretch>
              </p:blipFill>
              <p:spPr>
                <a:xfrm>
                  <a:off x="2127945" y="4663011"/>
                  <a:ext cx="32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8" name="Ink 187">
                  <a:extLst>
                    <a:ext uri="{FF2B5EF4-FFF2-40B4-BE49-F238E27FC236}">
                      <a16:creationId xmlns="" xmlns:a16="http://schemas.microsoft.com/office/drawing/2014/main" id="{33C78EA6-74C7-4226-B30A-A6A5C82376CA}"/>
                    </a:ext>
                  </a:extLst>
                </p14:cNvPr>
                <p14:cNvContentPartPr/>
                <p14:nvPr/>
              </p14:nvContentPartPr>
              <p14:xfrm>
                <a:off x="2070705" y="4521891"/>
                <a:ext cx="6120" cy="29160"/>
              </p14:xfrm>
            </p:contentPart>
          </mc:Choice>
          <mc:Fallback xmlns="">
            <p:pic>
              <p:nvPicPr>
                <p:cNvPr id="188" name="Ink 187">
                  <a:extLst>
                    <a:ext uri="{FF2B5EF4-FFF2-40B4-BE49-F238E27FC236}">
                      <a16:creationId xmlns:a16="http://schemas.microsoft.com/office/drawing/2014/main" id="{33C78EA6-74C7-4226-B30A-A6A5C82376CA}"/>
                    </a:ext>
                  </a:extLst>
                </p:cNvPr>
                <p:cNvPicPr/>
                <p:nvPr/>
              </p:nvPicPr>
              <p:blipFill>
                <a:blip r:embed="rId299"/>
                <a:stretch>
                  <a:fillRect/>
                </a:stretch>
              </p:blipFill>
              <p:spPr>
                <a:xfrm>
                  <a:off x="2062065" y="4512891"/>
                  <a:ext cx="23760" cy="46800"/>
                </a:xfrm>
                <a:prstGeom prst="rect">
                  <a:avLst/>
                </a:prstGeom>
              </p:spPr>
            </p:pic>
          </mc:Fallback>
        </mc:AlternateContent>
      </p:grpSp>
    </p:spTree>
    <p:extLst>
      <p:ext uri="{BB962C8B-B14F-4D97-AF65-F5344CB8AC3E}">
        <p14:creationId xmlns:p14="http://schemas.microsoft.com/office/powerpoint/2010/main" val="1912122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F75B9CB-EBCE-49BB-A6B2-3FD85BFE5135}"/>
              </a:ext>
            </a:extLst>
          </p:cNvPr>
          <p:cNvSpPr txBox="1"/>
          <p:nvPr/>
        </p:nvSpPr>
        <p:spPr>
          <a:xfrm>
            <a:off x="360216" y="901021"/>
            <a:ext cx="10086109" cy="3477875"/>
          </a:xfrm>
          <a:prstGeom prst="rect">
            <a:avLst/>
          </a:prstGeom>
          <a:noFill/>
        </p:spPr>
        <p:txBody>
          <a:bodyPr wrap="square">
            <a:spAutoFit/>
          </a:bodyPr>
          <a:lstStyle/>
          <a:p>
            <a:r>
              <a:rPr lang="en-US" sz="2000" b="1" i="0" dirty="0">
                <a:solidFill>
                  <a:schemeClr val="tx1">
                    <a:lumMod val="95000"/>
                  </a:schemeClr>
                </a:solidFill>
                <a:effectLst/>
                <a:latin typeface="urw-din"/>
              </a:rPr>
              <a:t>Deadlock can arise if </a:t>
            </a:r>
            <a:r>
              <a:rPr lang="en-US" sz="2000" b="0" i="0" dirty="0">
                <a:solidFill>
                  <a:schemeClr val="tx1">
                    <a:lumMod val="95000"/>
                  </a:schemeClr>
                </a:solidFill>
                <a:effectLst/>
                <a:latin typeface="urw-din"/>
              </a:rPr>
              <a:t>the </a:t>
            </a:r>
            <a:r>
              <a:rPr lang="en-US" sz="2000" b="1" i="0" dirty="0">
                <a:solidFill>
                  <a:schemeClr val="tx1">
                    <a:lumMod val="95000"/>
                  </a:schemeClr>
                </a:solidFill>
                <a:effectLst/>
                <a:latin typeface="urw-din"/>
              </a:rPr>
              <a:t>following four conditions hold simultaneously (Necessary Conditions) :</a:t>
            </a:r>
          </a:p>
          <a:p>
            <a:endParaRPr lang="en-US" b="1" dirty="0">
              <a:solidFill>
                <a:schemeClr val="tx1">
                  <a:lumMod val="95000"/>
                </a:schemeClr>
              </a:solidFill>
              <a:latin typeface="urw-din"/>
            </a:endParaRPr>
          </a:p>
          <a:p>
            <a:endParaRPr lang="en-US" b="1" i="0" dirty="0">
              <a:solidFill>
                <a:schemeClr val="tx1">
                  <a:lumMod val="95000"/>
                </a:schemeClr>
              </a:solidFill>
              <a:effectLst/>
              <a:latin typeface="urw-din"/>
            </a:endParaRPr>
          </a:p>
          <a:p>
            <a:pPr marL="285750" indent="-285750">
              <a:buFont typeface="Arial" panose="020B0604020202020204" pitchFamily="34" charset="0"/>
              <a:buChar char="•"/>
            </a:pPr>
            <a:r>
              <a:rPr lang="en-US" b="1" i="1" u="sng" dirty="0">
                <a:solidFill>
                  <a:schemeClr val="tx1">
                    <a:lumMod val="95000"/>
                  </a:schemeClr>
                </a:solidFill>
                <a:effectLst/>
                <a:latin typeface="urw-din"/>
              </a:rPr>
              <a:t>Mutual Exclusion</a:t>
            </a:r>
            <a:r>
              <a:rPr lang="en-US" b="1" i="1" dirty="0">
                <a:solidFill>
                  <a:schemeClr val="tx1">
                    <a:lumMod val="95000"/>
                  </a:schemeClr>
                </a:solidFill>
                <a:effectLst/>
                <a:latin typeface="urw-din"/>
              </a:rPr>
              <a:t>:</a:t>
            </a:r>
            <a:r>
              <a:rPr lang="en-US" b="0" i="0" dirty="0">
                <a:solidFill>
                  <a:schemeClr val="tx1">
                    <a:lumMod val="95000"/>
                  </a:schemeClr>
                </a:solidFill>
                <a:effectLst/>
                <a:latin typeface="urw-din"/>
              </a:rPr>
              <a:t> One or more than one resource are non-shareable (Only one process can use at a time) </a:t>
            </a:r>
          </a:p>
          <a:p>
            <a:pPr marL="285750" indent="-285750">
              <a:buFont typeface="Arial" panose="020B0604020202020204" pitchFamily="34" charset="0"/>
              <a:buChar char="•"/>
            </a:pPr>
            <a:endParaRPr lang="en-US" b="0" i="0" dirty="0">
              <a:solidFill>
                <a:schemeClr val="tx1">
                  <a:lumMod val="95000"/>
                </a:schemeClr>
              </a:solidFill>
              <a:effectLst/>
              <a:latin typeface="urw-din"/>
            </a:endParaRPr>
          </a:p>
          <a:p>
            <a:pPr marL="285750" indent="-285750">
              <a:buFont typeface="Arial" panose="020B0604020202020204" pitchFamily="34" charset="0"/>
              <a:buChar char="•"/>
            </a:pPr>
            <a:r>
              <a:rPr lang="en-US" b="1" i="1" u="sng" dirty="0">
                <a:solidFill>
                  <a:schemeClr val="tx1">
                    <a:lumMod val="95000"/>
                  </a:schemeClr>
                </a:solidFill>
                <a:effectLst/>
                <a:latin typeface="urw-din"/>
              </a:rPr>
              <a:t>Hold and Wait</a:t>
            </a:r>
            <a:r>
              <a:rPr lang="en-US" b="1" i="1" dirty="0">
                <a:solidFill>
                  <a:schemeClr val="tx1">
                    <a:lumMod val="95000"/>
                  </a:schemeClr>
                </a:solidFill>
                <a:effectLst/>
                <a:latin typeface="urw-din"/>
              </a:rPr>
              <a:t>:</a:t>
            </a:r>
            <a:r>
              <a:rPr lang="en-US" b="0" i="1" dirty="0">
                <a:solidFill>
                  <a:schemeClr val="tx1">
                    <a:lumMod val="95000"/>
                  </a:schemeClr>
                </a:solidFill>
                <a:effectLst/>
                <a:latin typeface="urw-din"/>
              </a:rPr>
              <a:t> </a:t>
            </a:r>
            <a:r>
              <a:rPr lang="en-US" b="0" i="0" dirty="0">
                <a:solidFill>
                  <a:schemeClr val="tx1">
                    <a:lumMod val="95000"/>
                  </a:schemeClr>
                </a:solidFill>
                <a:effectLst/>
                <a:latin typeface="urw-din"/>
              </a:rPr>
              <a:t>A process is holding at least one resource and waiting for resources. </a:t>
            </a:r>
          </a:p>
          <a:p>
            <a:pPr marL="285750" indent="-285750">
              <a:buFont typeface="Arial" panose="020B0604020202020204" pitchFamily="34" charset="0"/>
              <a:buChar char="•"/>
            </a:pPr>
            <a:endParaRPr lang="en-US" b="0" i="0" dirty="0">
              <a:solidFill>
                <a:schemeClr val="tx1">
                  <a:lumMod val="95000"/>
                </a:schemeClr>
              </a:solidFill>
              <a:effectLst/>
              <a:latin typeface="urw-din"/>
            </a:endParaRPr>
          </a:p>
          <a:p>
            <a:pPr marL="285750" indent="-285750">
              <a:buFont typeface="Arial" panose="020B0604020202020204" pitchFamily="34" charset="0"/>
              <a:buChar char="•"/>
            </a:pPr>
            <a:r>
              <a:rPr lang="en-US" b="1" i="1" u="sng" dirty="0">
                <a:solidFill>
                  <a:schemeClr val="tx1">
                    <a:lumMod val="95000"/>
                  </a:schemeClr>
                </a:solidFill>
                <a:effectLst/>
                <a:latin typeface="urw-din"/>
              </a:rPr>
              <a:t>No Preemption</a:t>
            </a:r>
            <a:r>
              <a:rPr lang="en-US" b="1" i="1" dirty="0">
                <a:solidFill>
                  <a:schemeClr val="tx1">
                    <a:lumMod val="95000"/>
                  </a:schemeClr>
                </a:solidFill>
                <a:effectLst/>
                <a:latin typeface="urw-din"/>
              </a:rPr>
              <a:t>:</a:t>
            </a:r>
            <a:r>
              <a:rPr lang="en-US" b="0" i="0" dirty="0">
                <a:solidFill>
                  <a:schemeClr val="tx1">
                    <a:lumMod val="95000"/>
                  </a:schemeClr>
                </a:solidFill>
                <a:effectLst/>
                <a:latin typeface="urw-din"/>
              </a:rPr>
              <a:t> A resource cannot be taken from a process unless the process releases the resource.</a:t>
            </a:r>
          </a:p>
          <a:p>
            <a:r>
              <a:rPr lang="en-US" b="0" i="0" dirty="0">
                <a:solidFill>
                  <a:schemeClr val="tx1">
                    <a:lumMod val="95000"/>
                  </a:schemeClr>
                </a:solidFill>
                <a:effectLst/>
                <a:latin typeface="urw-din"/>
              </a:rPr>
              <a:t> </a:t>
            </a:r>
          </a:p>
          <a:p>
            <a:pPr marL="285750" indent="-285750">
              <a:buFont typeface="Arial" panose="020B0604020202020204" pitchFamily="34" charset="0"/>
              <a:buChar char="•"/>
            </a:pPr>
            <a:r>
              <a:rPr lang="en-US" b="1" i="1" u="sng" dirty="0">
                <a:solidFill>
                  <a:schemeClr val="tx1">
                    <a:lumMod val="95000"/>
                  </a:schemeClr>
                </a:solidFill>
                <a:effectLst/>
                <a:latin typeface="urw-din"/>
              </a:rPr>
              <a:t>Circular Wait</a:t>
            </a:r>
            <a:r>
              <a:rPr lang="en-US" b="1" i="1" dirty="0">
                <a:solidFill>
                  <a:schemeClr val="tx1">
                    <a:lumMod val="95000"/>
                  </a:schemeClr>
                </a:solidFill>
                <a:effectLst/>
                <a:latin typeface="urw-din"/>
              </a:rPr>
              <a:t>:</a:t>
            </a:r>
            <a:r>
              <a:rPr lang="en-US" b="0" i="0" dirty="0">
                <a:solidFill>
                  <a:schemeClr val="tx1">
                    <a:lumMod val="95000"/>
                  </a:schemeClr>
                </a:solidFill>
                <a:effectLst/>
                <a:latin typeface="urw-din"/>
              </a:rPr>
              <a:t> A set of processes are waiting for each other in circular form. </a:t>
            </a:r>
            <a:endParaRPr lang="en-IN" dirty="0">
              <a:solidFill>
                <a:schemeClr val="tx1">
                  <a:lumMod val="95000"/>
                </a:schemeClr>
              </a:solidFill>
            </a:endParaRPr>
          </a:p>
        </p:txBody>
      </p:sp>
      <mc:AlternateContent xmlns:mc="http://schemas.openxmlformats.org/markup-compatibility/2006" xmlns:p14="http://schemas.microsoft.com/office/powerpoint/2010/main">
        <mc:Choice Requires="p14">
          <p:contentPart p14:bwMode="auto" r:id="rId2">
            <p14:nvContentPartPr>
              <p14:cNvPr id="65" name="Ink 64">
                <a:extLst>
                  <a:ext uri="{FF2B5EF4-FFF2-40B4-BE49-F238E27FC236}">
                    <a16:creationId xmlns="" xmlns:a16="http://schemas.microsoft.com/office/drawing/2014/main" id="{9A2F01BC-8253-4E2C-8983-40E4AB3A8A32}"/>
                  </a:ext>
                </a:extLst>
              </p14:cNvPr>
              <p14:cNvContentPartPr/>
              <p14:nvPr/>
            </p14:nvContentPartPr>
            <p14:xfrm>
              <a:off x="3189225" y="1703091"/>
              <a:ext cx="10800" cy="5040"/>
            </p14:xfrm>
          </p:contentPart>
        </mc:Choice>
        <mc:Fallback xmlns="">
          <p:pic>
            <p:nvPicPr>
              <p:cNvPr id="65" name="Ink 64">
                <a:extLst>
                  <a:ext uri="{FF2B5EF4-FFF2-40B4-BE49-F238E27FC236}">
                    <a16:creationId xmlns:a16="http://schemas.microsoft.com/office/drawing/2014/main" id="{9A2F01BC-8253-4E2C-8983-40E4AB3A8A32}"/>
                  </a:ext>
                </a:extLst>
              </p:cNvPr>
              <p:cNvPicPr/>
              <p:nvPr/>
            </p:nvPicPr>
            <p:blipFill>
              <a:blip r:embed="rId7"/>
              <a:stretch>
                <a:fillRect/>
              </a:stretch>
            </p:blipFill>
            <p:spPr>
              <a:xfrm>
                <a:off x="3180225" y="1694091"/>
                <a:ext cx="28440" cy="22680"/>
              </a:xfrm>
              <a:prstGeom prst="rect">
                <a:avLst/>
              </a:prstGeom>
            </p:spPr>
          </p:pic>
        </mc:Fallback>
      </mc:AlternateContent>
    </p:spTree>
    <p:extLst>
      <p:ext uri="{BB962C8B-B14F-4D97-AF65-F5344CB8AC3E}">
        <p14:creationId xmlns:p14="http://schemas.microsoft.com/office/powerpoint/2010/main" val="27661799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FC46019-0D3A-4397-BE28-AD2DF799C1D9}"/>
              </a:ext>
            </a:extLst>
          </p:cNvPr>
          <p:cNvSpPr txBox="1"/>
          <p:nvPr/>
        </p:nvSpPr>
        <p:spPr>
          <a:xfrm>
            <a:off x="794327" y="743771"/>
            <a:ext cx="9855200" cy="923330"/>
          </a:xfrm>
          <a:prstGeom prst="rect">
            <a:avLst/>
          </a:prstGeom>
          <a:noFill/>
        </p:spPr>
        <p:txBody>
          <a:bodyPr wrap="square">
            <a:spAutoFit/>
          </a:bodyPr>
          <a:lstStyle/>
          <a:p>
            <a:r>
              <a:rPr lang="en-US" b="1" i="0" dirty="0">
                <a:solidFill>
                  <a:schemeClr val="tx1">
                    <a:lumMod val="95000"/>
                  </a:schemeClr>
                </a:solidFill>
                <a:effectLst/>
                <a:latin typeface="urw-din"/>
              </a:rPr>
              <a:t>Suppose n processes, P1, …. </a:t>
            </a:r>
            <a:r>
              <a:rPr lang="en-US" b="1" i="0" dirty="0" err="1">
                <a:solidFill>
                  <a:schemeClr val="tx1">
                    <a:lumMod val="95000"/>
                  </a:schemeClr>
                </a:solidFill>
                <a:effectLst/>
                <a:latin typeface="urw-din"/>
              </a:rPr>
              <a:t>Pn</a:t>
            </a:r>
            <a:r>
              <a:rPr lang="en-US" b="1" i="0" dirty="0">
                <a:solidFill>
                  <a:schemeClr val="tx1">
                    <a:lumMod val="95000"/>
                  </a:schemeClr>
                </a:solidFill>
                <a:effectLst/>
                <a:latin typeface="urw-din"/>
              </a:rPr>
              <a:t> share m identical resource units, which can be reserved and released one at a time. The maximum resource requirement of process Pi is Si, where Si &gt; 0. </a:t>
            </a:r>
            <a:endParaRPr lang="en-IN" dirty="0">
              <a:solidFill>
                <a:schemeClr val="tx1">
                  <a:lumMod val="95000"/>
                </a:schemeClr>
              </a:solidFill>
            </a:endParaRPr>
          </a:p>
        </p:txBody>
      </p:sp>
    </p:spTree>
    <p:extLst>
      <p:ext uri="{BB962C8B-B14F-4D97-AF65-F5344CB8AC3E}">
        <p14:creationId xmlns:p14="http://schemas.microsoft.com/office/powerpoint/2010/main" val="3226028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C2047D1-BFD0-4098-93E2-516B1D892871}"/>
              </a:ext>
            </a:extLst>
          </p:cNvPr>
          <p:cNvSpPr txBox="1"/>
          <p:nvPr/>
        </p:nvSpPr>
        <p:spPr>
          <a:xfrm>
            <a:off x="1071417" y="437740"/>
            <a:ext cx="10289309" cy="5002395"/>
          </a:xfrm>
          <a:prstGeom prst="rect">
            <a:avLst/>
          </a:prstGeom>
          <a:noFill/>
        </p:spPr>
        <p:txBody>
          <a:bodyPr wrap="square">
            <a:spAutoFit/>
          </a:bodyPr>
          <a:lstStyle/>
          <a:p>
            <a:pPr>
              <a:lnSpc>
                <a:spcPct val="107000"/>
              </a:lnSpc>
              <a:spcAft>
                <a:spcPts val="800"/>
              </a:spcAft>
            </a:pPr>
            <a:r>
              <a:rPr lang="en-IN" sz="2800" b="1" u="sng" dirty="0">
                <a:effectLst/>
                <a:latin typeface="Times New Roman" panose="02020603050405020304" pitchFamily="18" charset="0"/>
                <a:ea typeface="Calibri" panose="020F0502020204030204" pitchFamily="34" charset="0"/>
                <a:cs typeface="Times New Roman" panose="02020603050405020304" pitchFamily="18" charset="0"/>
              </a:rPr>
              <a:t>CPU Scheduler</a:t>
            </a:r>
            <a:r>
              <a:rPr lang="en-IN" sz="2800" b="1" u="sng"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It is the task of the CPU Scheduler to pick another process from the ready queue to run next once the CPU becomes idle. </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 FIFO queue is not necessarily the storage structure for the ready queue and the algorithm used to pick the next process. </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As well as various customizable parameters for each algorithm, there are many alternatives to choose from, which is the fundamental subject of this entire module.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783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A79E7D9-D491-41AE-9DBF-ADACF284FBCB}"/>
              </a:ext>
            </a:extLst>
          </p:cNvPr>
          <p:cNvSpPr txBox="1"/>
          <p:nvPr/>
        </p:nvSpPr>
        <p:spPr>
          <a:xfrm>
            <a:off x="683489" y="605193"/>
            <a:ext cx="10233893" cy="1859740"/>
          </a:xfrm>
          <a:prstGeom prst="rect">
            <a:avLst/>
          </a:prstGeom>
          <a:noFill/>
        </p:spPr>
        <p:txBody>
          <a:bodyPr wrap="square">
            <a:spAutoFit/>
          </a:bodyPr>
          <a:lstStyle/>
          <a:p>
            <a:pPr algn="ctr">
              <a:lnSpc>
                <a:spcPct val="107000"/>
              </a:lnSpc>
              <a:spcAft>
                <a:spcPts val="800"/>
              </a:spcAft>
              <a:tabLst>
                <a:tab pos="571500" algn="l"/>
              </a:tabLs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Deadlock can be solved by preventing any one of the conditions from holding</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lvl="0" algn="ctr">
              <a:lnSpc>
                <a:spcPct val="107000"/>
              </a:lnSpc>
              <a:tabLst>
                <a:tab pos="571500" algn="l"/>
              </a:tabLs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Detection and Recovery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tabLst>
                <a:tab pos="5715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Resource Allocation graph describes the deadlock more precisely: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6C0AE19-605B-4637-A81A-6363597EE914}"/>
              </a:ext>
            </a:extLst>
          </p:cNvPr>
          <p:cNvPicPr/>
          <p:nvPr/>
        </p:nvPicPr>
        <p:blipFill>
          <a:blip r:embed="rId2"/>
          <a:stretch>
            <a:fillRect/>
          </a:stretch>
        </p:blipFill>
        <p:spPr>
          <a:xfrm>
            <a:off x="2355273" y="2702814"/>
            <a:ext cx="7167418" cy="338050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29949538-F9E3-482E-A943-81094130FA7E}"/>
                  </a:ext>
                </a:extLst>
              </p14:cNvPr>
              <p14:cNvContentPartPr/>
              <p14:nvPr/>
            </p14:nvContentPartPr>
            <p14:xfrm>
              <a:off x="3104625" y="2344251"/>
              <a:ext cx="2396880" cy="234000"/>
            </p14:xfrm>
          </p:contentPart>
        </mc:Choice>
        <mc:Fallback xmlns="">
          <p:pic>
            <p:nvPicPr>
              <p:cNvPr id="2" name="Ink 1">
                <a:extLst>
                  <a:ext uri="{FF2B5EF4-FFF2-40B4-BE49-F238E27FC236}">
                    <a16:creationId xmlns:a16="http://schemas.microsoft.com/office/drawing/2014/main" id="{29949538-F9E3-482E-A943-81094130FA7E}"/>
                  </a:ext>
                </a:extLst>
              </p:cNvPr>
              <p:cNvPicPr/>
              <p:nvPr/>
            </p:nvPicPr>
            <p:blipFill>
              <a:blip r:embed="rId4"/>
              <a:stretch>
                <a:fillRect/>
              </a:stretch>
            </p:blipFill>
            <p:spPr>
              <a:xfrm>
                <a:off x="3095625" y="2335611"/>
                <a:ext cx="2414520" cy="251640"/>
              </a:xfrm>
              <a:prstGeom prst="rect">
                <a:avLst/>
              </a:prstGeom>
            </p:spPr>
          </p:pic>
        </mc:Fallback>
      </mc:AlternateContent>
    </p:spTree>
    <p:extLst>
      <p:ext uri="{BB962C8B-B14F-4D97-AF65-F5344CB8AC3E}">
        <p14:creationId xmlns:p14="http://schemas.microsoft.com/office/powerpoint/2010/main" val="2812020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examples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0282" y="2095500"/>
            <a:ext cx="5801911"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6412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76213"/>
            <a:ext cx="10972800" cy="576262"/>
          </a:xfrm>
        </p:spPr>
        <p:txBody>
          <a:bodyPr/>
          <a:lstStyle/>
          <a:p>
            <a:pPr eaLnBrk="1" hangingPunct="1"/>
            <a:r>
              <a:rPr lang="en-US" altLang="en-US" smtClean="0"/>
              <a:t>System Model</a:t>
            </a:r>
          </a:p>
        </p:txBody>
      </p:sp>
      <p:sp>
        <p:nvSpPr>
          <p:cNvPr id="6147" name="Rectangle 3"/>
          <p:cNvSpPr>
            <a:spLocks noGrp="1" noChangeArrowheads="1"/>
          </p:cNvSpPr>
          <p:nvPr>
            <p:ph type="body" idx="1"/>
          </p:nvPr>
        </p:nvSpPr>
        <p:spPr>
          <a:xfrm>
            <a:off x="1255184" y="1158875"/>
            <a:ext cx="9802283" cy="4483100"/>
          </a:xfrm>
        </p:spPr>
        <p:txBody>
          <a:bodyPr/>
          <a:lstStyle/>
          <a:p>
            <a:r>
              <a:rPr lang="en-US" altLang="en-US" smtClean="0"/>
              <a:t>System consists of resources</a:t>
            </a:r>
          </a:p>
          <a:p>
            <a:r>
              <a:rPr lang="en-US" altLang="en-US" smtClean="0"/>
              <a:t>Resource types </a:t>
            </a:r>
            <a:r>
              <a:rPr lang="en-US" altLang="en-US" i="1" smtClean="0"/>
              <a:t>R</a:t>
            </a:r>
            <a:r>
              <a:rPr lang="en-US" altLang="en-US" baseline="-25000" smtClean="0"/>
              <a:t>1</a:t>
            </a:r>
            <a:r>
              <a:rPr lang="en-US" altLang="en-US" smtClean="0"/>
              <a:t>, </a:t>
            </a:r>
            <a:r>
              <a:rPr lang="en-US" altLang="en-US" i="1" smtClean="0"/>
              <a:t>R</a:t>
            </a:r>
            <a:r>
              <a:rPr lang="en-US" altLang="en-US" baseline="-25000" smtClean="0"/>
              <a:t>2</a:t>
            </a:r>
            <a:r>
              <a:rPr lang="en-US" altLang="en-US" smtClean="0"/>
              <a:t>, . . ., </a:t>
            </a:r>
            <a:r>
              <a:rPr lang="en-US" altLang="en-US" i="1" smtClean="0"/>
              <a:t>R</a:t>
            </a:r>
            <a:r>
              <a:rPr lang="en-US" altLang="en-US" baseline="-25000" smtClean="0"/>
              <a:t>m</a:t>
            </a:r>
          </a:p>
          <a:p>
            <a:pPr lvl="2">
              <a:buFont typeface="Webdings" pitchFamily="18" charset="2"/>
              <a:buNone/>
            </a:pPr>
            <a:r>
              <a:rPr lang="en-US" altLang="en-US" i="1" smtClean="0"/>
              <a:t>CPU cycles, memory space, I/O devices</a:t>
            </a:r>
          </a:p>
          <a:p>
            <a:r>
              <a:rPr lang="en-US" altLang="en-US" smtClean="0"/>
              <a:t>Each resource type </a:t>
            </a:r>
            <a:r>
              <a:rPr lang="en-US" altLang="en-US" i="1" smtClean="0"/>
              <a:t>R</a:t>
            </a:r>
            <a:r>
              <a:rPr lang="en-US" altLang="en-US" baseline="-25000" smtClean="0"/>
              <a:t>i</a:t>
            </a:r>
            <a:r>
              <a:rPr lang="en-US" altLang="en-US" smtClean="0"/>
              <a:t> has </a:t>
            </a:r>
            <a:r>
              <a:rPr lang="en-US" altLang="en-US" i="1" smtClean="0"/>
              <a:t>W</a:t>
            </a:r>
            <a:r>
              <a:rPr lang="en-US" altLang="en-US" baseline="-25000" smtClean="0"/>
              <a:t>i</a:t>
            </a:r>
            <a:r>
              <a:rPr lang="en-US" altLang="en-US" smtClean="0"/>
              <a:t> instances.</a:t>
            </a:r>
          </a:p>
          <a:p>
            <a:r>
              <a:rPr lang="en-US" altLang="en-US" smtClean="0"/>
              <a:t>Each process utilizes a resource as follows:</a:t>
            </a:r>
          </a:p>
          <a:p>
            <a:pPr lvl="1"/>
            <a:r>
              <a:rPr lang="en-US" altLang="en-US" b="1" smtClean="0"/>
              <a:t>request </a:t>
            </a:r>
          </a:p>
          <a:p>
            <a:pPr lvl="1"/>
            <a:r>
              <a:rPr lang="en-US" altLang="en-US" b="1" smtClean="0"/>
              <a:t>use </a:t>
            </a:r>
          </a:p>
          <a:p>
            <a:pPr lvl="1"/>
            <a:r>
              <a:rPr lang="en-US" altLang="en-US" b="1" smtClean="0"/>
              <a:t>release</a:t>
            </a:r>
          </a:p>
        </p:txBody>
      </p:sp>
    </p:spTree>
    <p:extLst>
      <p:ext uri="{BB962C8B-B14F-4D97-AF65-F5344CB8AC3E}">
        <p14:creationId xmlns:p14="http://schemas.microsoft.com/office/powerpoint/2010/main" val="14874641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99067" y="182563"/>
            <a:ext cx="10583333" cy="576262"/>
          </a:xfrm>
        </p:spPr>
        <p:txBody>
          <a:bodyPr/>
          <a:lstStyle/>
          <a:p>
            <a:pPr eaLnBrk="1" hangingPunct="1"/>
            <a:r>
              <a:rPr lang="en-US" altLang="en-US" smtClean="0"/>
              <a:t>Deadlock Characterization</a:t>
            </a:r>
          </a:p>
        </p:txBody>
      </p:sp>
      <p:sp>
        <p:nvSpPr>
          <p:cNvPr id="7171" name="Rectangle 3"/>
          <p:cNvSpPr>
            <a:spLocks noGrp="1" noChangeArrowheads="1"/>
          </p:cNvSpPr>
          <p:nvPr>
            <p:ph type="body" idx="1"/>
          </p:nvPr>
        </p:nvSpPr>
        <p:spPr>
          <a:xfrm>
            <a:off x="1780118" y="1541463"/>
            <a:ext cx="8921749" cy="4668837"/>
          </a:xfrm>
        </p:spPr>
        <p:txBody>
          <a:bodyPr/>
          <a:lstStyle/>
          <a:p>
            <a:r>
              <a:rPr lang="en-US" altLang="en-US" b="1" smtClean="0">
                <a:solidFill>
                  <a:srgbClr val="3366FF"/>
                </a:solidFill>
              </a:rPr>
              <a:t>Mutual exclusion</a:t>
            </a:r>
            <a:r>
              <a:rPr lang="en-US" altLang="en-US" b="1" smtClean="0"/>
              <a:t>:</a:t>
            </a:r>
            <a:r>
              <a:rPr lang="en-US" altLang="en-US" smtClean="0"/>
              <a:t>  only one process at a time can use a resource</a:t>
            </a:r>
            <a:endParaRPr lang="en-US" altLang="en-US" sz="800" smtClean="0"/>
          </a:p>
          <a:p>
            <a:r>
              <a:rPr lang="en-US" altLang="en-US" b="1" smtClean="0">
                <a:solidFill>
                  <a:srgbClr val="3366FF"/>
                </a:solidFill>
              </a:rPr>
              <a:t>Hold and wait</a:t>
            </a:r>
            <a:r>
              <a:rPr lang="en-US" altLang="en-US" b="1" smtClean="0"/>
              <a:t>:</a:t>
            </a:r>
            <a:r>
              <a:rPr lang="en-US" altLang="en-US" smtClean="0"/>
              <a:t>  a process holding at least one resource is waiting to acquire additional resources held by other processes</a:t>
            </a:r>
            <a:endParaRPr lang="en-US" altLang="en-US" sz="800" smtClean="0"/>
          </a:p>
          <a:p>
            <a:r>
              <a:rPr lang="en-US" altLang="en-US" b="1" smtClean="0">
                <a:solidFill>
                  <a:srgbClr val="3366FF"/>
                </a:solidFill>
              </a:rPr>
              <a:t>No preemption</a:t>
            </a:r>
            <a:r>
              <a:rPr lang="en-US" altLang="en-US" b="1" smtClean="0"/>
              <a:t>:</a:t>
            </a:r>
            <a:r>
              <a:rPr lang="en-US" altLang="en-US" smtClean="0"/>
              <a:t>  a resource can be released only voluntarily by the process holding it, after that process has completed its task</a:t>
            </a:r>
            <a:endParaRPr lang="en-US" altLang="en-US" sz="800" smtClean="0"/>
          </a:p>
          <a:p>
            <a:r>
              <a:rPr lang="en-US" altLang="en-US" b="1" smtClean="0">
                <a:solidFill>
                  <a:srgbClr val="3366FF"/>
                </a:solidFill>
              </a:rPr>
              <a:t>Circular wait</a:t>
            </a:r>
            <a:r>
              <a:rPr lang="en-US" altLang="en-US" b="1" smtClean="0"/>
              <a:t>:</a:t>
            </a:r>
            <a:r>
              <a:rPr lang="en-US" altLang="en-US" smtClean="0"/>
              <a:t>  there exists a set {</a:t>
            </a:r>
            <a:r>
              <a:rPr lang="en-US" altLang="en-US" i="1" smtClean="0"/>
              <a:t>P</a:t>
            </a:r>
            <a:r>
              <a:rPr lang="en-US" altLang="en-US" baseline="-25000" smtClean="0"/>
              <a:t>0</a:t>
            </a:r>
            <a:r>
              <a:rPr lang="en-US" altLang="en-US" smtClean="0"/>
              <a:t>, </a:t>
            </a:r>
            <a:r>
              <a:rPr lang="en-US" altLang="en-US" i="1" smtClean="0"/>
              <a:t>P</a:t>
            </a:r>
            <a:r>
              <a:rPr lang="en-US" altLang="en-US" baseline="-25000" smtClean="0"/>
              <a:t>1</a:t>
            </a:r>
            <a:r>
              <a:rPr lang="en-US" altLang="en-US" smtClean="0"/>
              <a:t>, …, </a:t>
            </a:r>
            <a:r>
              <a:rPr lang="en-US" altLang="en-US" i="1" smtClean="0"/>
              <a:t>P</a:t>
            </a:r>
            <a:r>
              <a:rPr lang="en-US" altLang="en-US" baseline="-25000" smtClean="0"/>
              <a:t>n</a:t>
            </a:r>
            <a:r>
              <a:rPr lang="en-US" altLang="en-US" smtClean="0"/>
              <a:t>} of waiting processes such that </a:t>
            </a:r>
            <a:r>
              <a:rPr lang="en-US" altLang="en-US" i="1" smtClean="0"/>
              <a:t>P</a:t>
            </a:r>
            <a:r>
              <a:rPr lang="en-US" altLang="en-US" baseline="-25000" smtClean="0"/>
              <a:t>0 </a:t>
            </a:r>
            <a:r>
              <a:rPr lang="en-US" altLang="en-US" smtClean="0"/>
              <a:t>is waiting for a resource that is held by </a:t>
            </a:r>
            <a:r>
              <a:rPr lang="en-US" altLang="en-US" i="1" smtClean="0"/>
              <a:t>P</a:t>
            </a:r>
            <a:r>
              <a:rPr lang="en-US" altLang="en-US" baseline="-25000" smtClean="0"/>
              <a:t>1</a:t>
            </a:r>
            <a:r>
              <a:rPr lang="en-US" altLang="en-US" smtClean="0"/>
              <a:t>, </a:t>
            </a:r>
            <a:r>
              <a:rPr lang="en-US" altLang="en-US" i="1" smtClean="0"/>
              <a:t>P</a:t>
            </a:r>
            <a:r>
              <a:rPr lang="en-US" altLang="en-US" baseline="-25000" smtClean="0"/>
              <a:t>1</a:t>
            </a:r>
            <a:r>
              <a:rPr lang="en-US" altLang="en-US" smtClean="0"/>
              <a:t> is waiting for a resource that is held by </a:t>
            </a:r>
            <a:r>
              <a:rPr lang="en-US" altLang="en-US" i="1" smtClean="0"/>
              <a:t>P</a:t>
            </a:r>
            <a:r>
              <a:rPr lang="en-US" altLang="en-US" baseline="-25000" smtClean="0"/>
              <a:t>2</a:t>
            </a:r>
            <a:r>
              <a:rPr lang="en-US" altLang="en-US" smtClean="0"/>
              <a:t>, …, </a:t>
            </a:r>
            <a:r>
              <a:rPr lang="en-US" altLang="en-US" i="1" smtClean="0"/>
              <a:t>P</a:t>
            </a:r>
            <a:r>
              <a:rPr lang="en-US" altLang="en-US" i="1" baseline="-25000" smtClean="0"/>
              <a:t>n</a:t>
            </a:r>
            <a:r>
              <a:rPr lang="en-US" altLang="en-US" baseline="-25000" smtClean="0"/>
              <a:t>–1</a:t>
            </a:r>
            <a:r>
              <a:rPr lang="en-US" altLang="en-US" smtClean="0"/>
              <a:t> is waiting for a resource that is held by </a:t>
            </a:r>
            <a:r>
              <a:rPr lang="en-US" altLang="en-US" i="1" smtClean="0"/>
              <a:t>P</a:t>
            </a:r>
            <a:r>
              <a:rPr lang="en-US" altLang="en-US" baseline="-25000" smtClean="0"/>
              <a:t>n</a:t>
            </a:r>
            <a:r>
              <a:rPr lang="en-US" altLang="en-US" smtClean="0"/>
              <a:t>, and </a:t>
            </a:r>
            <a:r>
              <a:rPr lang="en-US" altLang="en-US" i="1" smtClean="0"/>
              <a:t>P</a:t>
            </a:r>
            <a:r>
              <a:rPr lang="en-US" altLang="en-US" baseline="-25000" smtClean="0"/>
              <a:t>n</a:t>
            </a:r>
            <a:r>
              <a:rPr lang="en-US" altLang="en-US" smtClean="0"/>
              <a:t> is waiting for a resource that is held by </a:t>
            </a:r>
            <a:r>
              <a:rPr lang="en-US" altLang="en-US" i="1" smtClean="0"/>
              <a:t>P</a:t>
            </a:r>
            <a:r>
              <a:rPr lang="en-US" altLang="en-US" baseline="-25000" smtClean="0"/>
              <a:t>0</a:t>
            </a:r>
            <a:r>
              <a:rPr lang="en-US" altLang="en-US" smtClean="0"/>
              <a:t>.</a:t>
            </a:r>
          </a:p>
          <a:p>
            <a:endParaRPr lang="en-US" altLang="en-US" smtClean="0"/>
          </a:p>
        </p:txBody>
      </p:sp>
      <p:sp>
        <p:nvSpPr>
          <p:cNvPr id="7172" name="Text Box 5"/>
          <p:cNvSpPr txBox="1">
            <a:spLocks noChangeArrowheads="1"/>
          </p:cNvSpPr>
          <p:nvPr/>
        </p:nvSpPr>
        <p:spPr bwMode="auto">
          <a:xfrm>
            <a:off x="1100667" y="1049338"/>
            <a:ext cx="8470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en-US">
                <a:latin typeface="Helvetica" pitchFamily="-84" charset="0"/>
              </a:rPr>
              <a:t>Deadlock can arise if four conditions hold simultaneously.</a:t>
            </a:r>
          </a:p>
        </p:txBody>
      </p:sp>
    </p:spTree>
    <p:extLst>
      <p:ext uri="{BB962C8B-B14F-4D97-AF65-F5344CB8AC3E}">
        <p14:creationId xmlns:p14="http://schemas.microsoft.com/office/powerpoint/2010/main" val="36831196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37733" y="166688"/>
            <a:ext cx="10244667" cy="576262"/>
          </a:xfrm>
        </p:spPr>
        <p:txBody>
          <a:bodyPr/>
          <a:lstStyle/>
          <a:p>
            <a:pPr eaLnBrk="1" hangingPunct="1"/>
            <a:r>
              <a:rPr lang="en-US" altLang="en-US" smtClean="0"/>
              <a:t>Resource-Allocation Graph</a:t>
            </a:r>
          </a:p>
        </p:txBody>
      </p:sp>
      <p:sp>
        <p:nvSpPr>
          <p:cNvPr id="9219" name="Rectangle 3"/>
          <p:cNvSpPr>
            <a:spLocks noGrp="1" noChangeArrowheads="1"/>
          </p:cNvSpPr>
          <p:nvPr>
            <p:ph type="body" idx="1"/>
          </p:nvPr>
        </p:nvSpPr>
        <p:spPr>
          <a:xfrm>
            <a:off x="1579033" y="1557338"/>
            <a:ext cx="9078384" cy="4019550"/>
          </a:xfrm>
        </p:spPr>
        <p:txBody>
          <a:bodyPr/>
          <a:lstStyle/>
          <a:p>
            <a:r>
              <a:rPr lang="en-US" altLang="en-US" smtClean="0"/>
              <a:t>V is partitioned into two types:</a:t>
            </a:r>
          </a:p>
          <a:p>
            <a:pPr lvl="1"/>
            <a:r>
              <a:rPr lang="en-US" altLang="en-US" i="1" smtClean="0"/>
              <a:t>P</a:t>
            </a:r>
            <a:r>
              <a:rPr lang="en-US" altLang="en-US" smtClean="0"/>
              <a:t> = {</a:t>
            </a:r>
            <a:r>
              <a:rPr lang="en-US" altLang="en-US" i="1" smtClean="0"/>
              <a:t>P</a:t>
            </a:r>
            <a:r>
              <a:rPr lang="en-US" altLang="en-US" baseline="-25000" smtClean="0"/>
              <a:t>1</a:t>
            </a:r>
            <a:r>
              <a:rPr lang="en-US" altLang="en-US" smtClean="0"/>
              <a:t>, </a:t>
            </a:r>
            <a:r>
              <a:rPr lang="en-US" altLang="en-US" i="1" smtClean="0"/>
              <a:t>P</a:t>
            </a:r>
            <a:r>
              <a:rPr lang="en-US" altLang="en-US" baseline="-25000" smtClean="0"/>
              <a:t>2</a:t>
            </a:r>
            <a:r>
              <a:rPr lang="en-US" altLang="en-US" smtClean="0"/>
              <a:t>, …, </a:t>
            </a:r>
            <a:r>
              <a:rPr lang="en-US" altLang="en-US" i="1" smtClean="0"/>
              <a:t>P</a:t>
            </a:r>
            <a:r>
              <a:rPr lang="en-US" altLang="en-US" i="1" baseline="-25000" smtClean="0"/>
              <a:t>n</a:t>
            </a:r>
            <a:r>
              <a:rPr lang="en-US" altLang="en-US" smtClean="0"/>
              <a:t>}, the set consisting of all the processes in the system</a:t>
            </a:r>
            <a:br>
              <a:rPr lang="en-US" altLang="en-US" smtClean="0"/>
            </a:br>
            <a:endParaRPr lang="en-US" altLang="en-US" smtClean="0"/>
          </a:p>
          <a:p>
            <a:pPr lvl="1"/>
            <a:r>
              <a:rPr lang="en-US" altLang="en-US" i="1" smtClean="0"/>
              <a:t>R</a:t>
            </a:r>
            <a:r>
              <a:rPr lang="en-US" altLang="en-US" smtClean="0"/>
              <a:t> = {</a:t>
            </a:r>
            <a:r>
              <a:rPr lang="en-US" altLang="en-US" i="1" smtClean="0"/>
              <a:t>R</a:t>
            </a:r>
            <a:r>
              <a:rPr lang="en-US" altLang="en-US" baseline="-25000" smtClean="0"/>
              <a:t>1</a:t>
            </a:r>
            <a:r>
              <a:rPr lang="en-US" altLang="en-US" smtClean="0"/>
              <a:t>, </a:t>
            </a:r>
            <a:r>
              <a:rPr lang="en-US" altLang="en-US" i="1" smtClean="0"/>
              <a:t>R</a:t>
            </a:r>
            <a:r>
              <a:rPr lang="en-US" altLang="en-US" baseline="-25000" smtClean="0"/>
              <a:t>2</a:t>
            </a:r>
            <a:r>
              <a:rPr lang="en-US" altLang="en-US" smtClean="0"/>
              <a:t>, …, </a:t>
            </a:r>
            <a:r>
              <a:rPr lang="en-US" altLang="en-US" i="1" smtClean="0"/>
              <a:t>R</a:t>
            </a:r>
            <a:r>
              <a:rPr lang="en-US" altLang="en-US" i="1" baseline="-25000" smtClean="0"/>
              <a:t>m</a:t>
            </a:r>
            <a:r>
              <a:rPr lang="en-US" altLang="en-US" smtClean="0"/>
              <a:t>}, the set consisting of all resource types in the system</a:t>
            </a:r>
          </a:p>
          <a:p>
            <a:pPr lvl="1"/>
            <a:endParaRPr lang="en-US" altLang="en-US" sz="900" smtClean="0"/>
          </a:p>
          <a:p>
            <a:r>
              <a:rPr lang="en-US" altLang="en-US" b="1" smtClean="0">
                <a:solidFill>
                  <a:srgbClr val="3366FF"/>
                </a:solidFill>
              </a:rPr>
              <a:t>request edge</a:t>
            </a:r>
            <a:r>
              <a:rPr lang="en-US" altLang="en-US" smtClean="0">
                <a:solidFill>
                  <a:srgbClr val="3366FF"/>
                </a:solidFill>
              </a:rPr>
              <a:t> </a:t>
            </a:r>
            <a:r>
              <a:rPr lang="en-US" altLang="en-US" smtClean="0"/>
              <a:t>– directed edge </a:t>
            </a:r>
            <a:r>
              <a:rPr lang="en-US" altLang="en-US" i="1" smtClean="0"/>
              <a:t>P</a:t>
            </a:r>
            <a:r>
              <a:rPr lang="en-US" altLang="en-US" i="1" baseline="-25000" smtClean="0"/>
              <a:t>i </a:t>
            </a:r>
            <a:r>
              <a:rPr lang="en-US" altLang="en-US" smtClean="0">
                <a:sym typeface="Symbol" pitchFamily="18" charset="2"/>
              </a:rPr>
              <a:t> </a:t>
            </a:r>
            <a:r>
              <a:rPr lang="en-US" altLang="en-US" i="1" smtClean="0">
                <a:sym typeface="Symbol" pitchFamily="18" charset="2"/>
              </a:rPr>
              <a:t>R</a:t>
            </a:r>
            <a:r>
              <a:rPr lang="en-US" altLang="en-US" i="1" baseline="-25000" smtClean="0">
                <a:sym typeface="Symbol" pitchFamily="18" charset="2"/>
              </a:rPr>
              <a:t>j</a:t>
            </a:r>
          </a:p>
          <a:p>
            <a:endParaRPr lang="en-US" altLang="en-US" sz="800" i="1" baseline="-25000" smtClean="0">
              <a:sym typeface="Symbol" pitchFamily="18" charset="2"/>
            </a:endParaRPr>
          </a:p>
          <a:p>
            <a:r>
              <a:rPr lang="en-US" altLang="en-US" b="1" smtClean="0">
                <a:solidFill>
                  <a:srgbClr val="3366FF"/>
                </a:solidFill>
                <a:sym typeface="Symbol" pitchFamily="18" charset="2"/>
              </a:rPr>
              <a:t>assignment edge</a:t>
            </a:r>
            <a:r>
              <a:rPr lang="en-US" altLang="en-US" smtClean="0">
                <a:solidFill>
                  <a:srgbClr val="3366FF"/>
                </a:solidFill>
                <a:sym typeface="Symbol" pitchFamily="18" charset="2"/>
              </a:rPr>
              <a:t> </a:t>
            </a:r>
            <a:r>
              <a:rPr lang="en-US" altLang="en-US" smtClean="0"/>
              <a:t>– directed edge </a:t>
            </a:r>
            <a:r>
              <a:rPr lang="en-US" altLang="en-US" i="1" smtClean="0"/>
              <a:t>R</a:t>
            </a:r>
            <a:r>
              <a:rPr lang="en-US" altLang="en-US" i="1" baseline="-25000" smtClean="0"/>
              <a:t>j</a:t>
            </a:r>
            <a:r>
              <a:rPr lang="en-US" altLang="en-US" i="1" smtClean="0"/>
              <a:t> </a:t>
            </a:r>
            <a:r>
              <a:rPr lang="en-US" altLang="en-US" smtClean="0">
                <a:sym typeface="Symbol" pitchFamily="18" charset="2"/>
              </a:rPr>
              <a:t> </a:t>
            </a:r>
            <a:r>
              <a:rPr lang="en-US" altLang="en-US" i="1" smtClean="0">
                <a:sym typeface="Symbol" pitchFamily="18" charset="2"/>
              </a:rPr>
              <a:t>P</a:t>
            </a:r>
            <a:r>
              <a:rPr lang="en-US" altLang="en-US" i="1" baseline="-25000" smtClean="0">
                <a:sym typeface="Symbol" pitchFamily="18" charset="2"/>
              </a:rPr>
              <a:t>i</a:t>
            </a:r>
            <a:endParaRPr lang="en-US" altLang="en-US" smtClean="0">
              <a:sym typeface="Symbol" pitchFamily="18" charset="2"/>
            </a:endParaRPr>
          </a:p>
        </p:txBody>
      </p:sp>
      <p:sp>
        <p:nvSpPr>
          <p:cNvPr id="9220" name="Text Box 4"/>
          <p:cNvSpPr txBox="1">
            <a:spLocks noChangeArrowheads="1"/>
          </p:cNvSpPr>
          <p:nvPr/>
        </p:nvSpPr>
        <p:spPr bwMode="auto">
          <a:xfrm>
            <a:off x="1863355" y="1033434"/>
            <a:ext cx="47230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en-US" sz="2000">
                <a:latin typeface="Helvetica" pitchFamily="-84" charset="0"/>
              </a:rPr>
              <a:t>A set of vertices </a:t>
            </a:r>
            <a:r>
              <a:rPr lang="en-US" altLang="en-US" sz="2000" i="1">
                <a:latin typeface="Helvetica" pitchFamily="-84" charset="0"/>
              </a:rPr>
              <a:t>V</a:t>
            </a:r>
            <a:r>
              <a:rPr lang="en-US" altLang="en-US" sz="2000">
                <a:latin typeface="Helvetica" pitchFamily="-84" charset="0"/>
              </a:rPr>
              <a:t> and a set of edges </a:t>
            </a:r>
            <a:r>
              <a:rPr lang="en-US" altLang="en-US" sz="2000" i="1">
                <a:latin typeface="Helvetica" pitchFamily="-84" charset="0"/>
              </a:rPr>
              <a:t>E</a:t>
            </a:r>
            <a:r>
              <a:rPr lang="en-US" altLang="en-US" sz="2000">
                <a:latin typeface="Helvetica" pitchFamily="-84" charset="0"/>
              </a:rPr>
              <a:t>.</a:t>
            </a:r>
          </a:p>
        </p:txBody>
      </p:sp>
    </p:spTree>
    <p:extLst>
      <p:ext uri="{BB962C8B-B14F-4D97-AF65-F5344CB8AC3E}">
        <p14:creationId xmlns:p14="http://schemas.microsoft.com/office/powerpoint/2010/main" val="27565446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04951" y="182563"/>
            <a:ext cx="10414000" cy="576262"/>
          </a:xfrm>
        </p:spPr>
        <p:txBody>
          <a:bodyPr/>
          <a:lstStyle/>
          <a:p>
            <a:pPr eaLnBrk="1" hangingPunct="1"/>
            <a:r>
              <a:rPr lang="en-US" altLang="en-US" smtClean="0"/>
              <a:t>Resource-Allocation Graph (Cont.)</a:t>
            </a:r>
          </a:p>
        </p:txBody>
      </p:sp>
      <p:sp>
        <p:nvSpPr>
          <p:cNvPr id="10243" name="Rectangle 3"/>
          <p:cNvSpPr>
            <a:spLocks noGrp="1" noChangeArrowheads="1"/>
          </p:cNvSpPr>
          <p:nvPr>
            <p:ph type="body" idx="1"/>
          </p:nvPr>
        </p:nvSpPr>
        <p:spPr>
          <a:xfrm>
            <a:off x="1181101" y="1138239"/>
            <a:ext cx="9791700" cy="4530725"/>
          </a:xfrm>
        </p:spPr>
        <p:txBody>
          <a:bodyPr>
            <a:normAutofit fontScale="92500" lnSpcReduction="10000"/>
          </a:bodyPr>
          <a:lstStyle/>
          <a:p>
            <a:r>
              <a:rPr lang="en-US" altLang="en-US" smtClean="0"/>
              <a:t>Process</a:t>
            </a:r>
            <a:br>
              <a:rPr lang="en-US" altLang="en-US" smtClean="0"/>
            </a:br>
            <a:r>
              <a:rPr lang="en-US" altLang="en-US" smtClean="0"/>
              <a:t/>
            </a:r>
            <a:br>
              <a:rPr lang="en-US" altLang="en-US" smtClean="0"/>
            </a:br>
            <a:r>
              <a:rPr lang="en-US" altLang="en-US" smtClean="0"/>
              <a:t/>
            </a:r>
            <a:br>
              <a:rPr lang="en-US" altLang="en-US" smtClean="0"/>
            </a:br>
            <a:endParaRPr lang="en-US" altLang="en-US" smtClean="0"/>
          </a:p>
          <a:p>
            <a:r>
              <a:rPr lang="en-US" altLang="en-US" smtClean="0"/>
              <a:t>Resource Type with 4 instances</a:t>
            </a:r>
          </a:p>
          <a:p>
            <a:pPr>
              <a:buFont typeface="Monotype Sorts" pitchFamily="-84" charset="2"/>
              <a:buNone/>
            </a:pPr>
            <a:endParaRPr lang="en-US" altLang="en-US" smtClean="0"/>
          </a:p>
          <a:p>
            <a:endParaRPr lang="en-US" altLang="en-US" smtClean="0"/>
          </a:p>
          <a:p>
            <a:r>
              <a:rPr lang="en-US" altLang="en-US" i="1" smtClean="0"/>
              <a:t>P</a:t>
            </a:r>
            <a:r>
              <a:rPr lang="en-US" altLang="en-US" i="1" baseline="-25000" smtClean="0"/>
              <a:t>i</a:t>
            </a:r>
            <a:r>
              <a:rPr lang="en-US" altLang="en-US" i="1" smtClean="0"/>
              <a:t> </a:t>
            </a:r>
            <a:r>
              <a:rPr lang="en-US" altLang="en-US" smtClean="0"/>
              <a:t>requests instance of </a:t>
            </a:r>
            <a:r>
              <a:rPr lang="en-US" altLang="en-US" i="1" smtClean="0"/>
              <a:t>R</a:t>
            </a:r>
            <a:r>
              <a:rPr lang="en-US" altLang="en-US" i="1" baseline="-25000" smtClean="0"/>
              <a:t>j</a:t>
            </a:r>
            <a:endParaRPr lang="en-US" altLang="en-US" smtClean="0"/>
          </a:p>
          <a:p>
            <a:endParaRPr lang="en-US" altLang="en-US" smtClean="0"/>
          </a:p>
          <a:p>
            <a:pPr>
              <a:buFont typeface="Monotype Sorts" pitchFamily="-84" charset="2"/>
              <a:buNone/>
            </a:pPr>
            <a:endParaRPr lang="en-US" altLang="en-US" smtClean="0"/>
          </a:p>
          <a:p>
            <a:r>
              <a:rPr lang="en-US" altLang="en-US" i="1" smtClean="0"/>
              <a:t>P</a:t>
            </a:r>
            <a:r>
              <a:rPr lang="en-US" altLang="en-US" i="1" baseline="-25000" smtClean="0"/>
              <a:t>i</a:t>
            </a:r>
            <a:r>
              <a:rPr lang="en-US" altLang="en-US" smtClean="0"/>
              <a:t> is holding an instance of </a:t>
            </a:r>
            <a:r>
              <a:rPr lang="en-US" altLang="en-US" i="1" smtClean="0"/>
              <a:t>R</a:t>
            </a:r>
            <a:r>
              <a:rPr lang="en-US" altLang="en-US" i="1" baseline="-25000" smtClean="0"/>
              <a:t>j</a:t>
            </a:r>
            <a:endParaRPr lang="en-US" altLang="en-US" i="1" smtClean="0"/>
          </a:p>
        </p:txBody>
      </p:sp>
      <p:sp>
        <p:nvSpPr>
          <p:cNvPr id="10244" name="Oval 4"/>
          <p:cNvSpPr>
            <a:spLocks noChangeArrowheads="1"/>
          </p:cNvSpPr>
          <p:nvPr/>
        </p:nvSpPr>
        <p:spPr bwMode="auto">
          <a:xfrm>
            <a:off x="5524500" y="1493838"/>
            <a:ext cx="660400" cy="495300"/>
          </a:xfrm>
          <a:prstGeom prst="ellipse">
            <a:avLst/>
          </a:prstGeom>
          <a:solidFill>
            <a:srgbClr val="CCECFF"/>
          </a:solidFill>
          <a:ln w="9525">
            <a:solidFill>
              <a:schemeClr val="tx1"/>
            </a:solidFill>
            <a:round/>
            <a:headEnd/>
            <a:tailEnd/>
          </a:ln>
        </p:spPr>
        <p:txBody>
          <a:bodyPr wrap="none" anchor="ctr"/>
          <a:lstStyle/>
          <a:p>
            <a:endParaRPr lang="en-US" altLang="en-US"/>
          </a:p>
        </p:txBody>
      </p:sp>
      <p:sp>
        <p:nvSpPr>
          <p:cNvPr id="10245" name="Oval 5"/>
          <p:cNvSpPr>
            <a:spLocks noChangeArrowheads="1"/>
          </p:cNvSpPr>
          <p:nvPr/>
        </p:nvSpPr>
        <p:spPr bwMode="auto">
          <a:xfrm>
            <a:off x="5168900" y="5316538"/>
            <a:ext cx="660400" cy="495300"/>
          </a:xfrm>
          <a:prstGeom prst="ellipse">
            <a:avLst/>
          </a:prstGeom>
          <a:solidFill>
            <a:srgbClr val="CCECFF"/>
          </a:solidFill>
          <a:ln w="9525">
            <a:solidFill>
              <a:schemeClr val="tx1"/>
            </a:solidFill>
            <a:round/>
            <a:headEnd/>
            <a:tailEnd/>
          </a:ln>
        </p:spPr>
        <p:txBody>
          <a:bodyPr wrap="none" anchor="ctr"/>
          <a:lstStyle/>
          <a:p>
            <a:pPr algn="ctr"/>
            <a:r>
              <a:rPr lang="en-US" altLang="en-US" i="1">
                <a:latin typeface="Helvetica" pitchFamily="-84" charset="0"/>
              </a:rPr>
              <a:t>P</a:t>
            </a:r>
            <a:r>
              <a:rPr lang="en-US" altLang="en-US" i="1" baseline="-25000">
                <a:latin typeface="Helvetica" pitchFamily="-84" charset="0"/>
              </a:rPr>
              <a:t>i</a:t>
            </a:r>
            <a:endParaRPr lang="en-US" altLang="en-US">
              <a:latin typeface="Helvetica" pitchFamily="-84" charset="0"/>
            </a:endParaRPr>
          </a:p>
        </p:txBody>
      </p:sp>
      <p:sp>
        <p:nvSpPr>
          <p:cNvPr id="10246" name="Oval 6"/>
          <p:cNvSpPr>
            <a:spLocks noChangeArrowheads="1"/>
          </p:cNvSpPr>
          <p:nvPr/>
        </p:nvSpPr>
        <p:spPr bwMode="auto">
          <a:xfrm>
            <a:off x="5147733" y="3914775"/>
            <a:ext cx="660400" cy="495300"/>
          </a:xfrm>
          <a:prstGeom prst="ellipse">
            <a:avLst/>
          </a:prstGeom>
          <a:solidFill>
            <a:srgbClr val="CCECFF"/>
          </a:solidFill>
          <a:ln w="9525">
            <a:solidFill>
              <a:schemeClr val="tx1"/>
            </a:solidFill>
            <a:round/>
            <a:headEnd/>
            <a:tailEnd/>
          </a:ln>
        </p:spPr>
        <p:txBody>
          <a:bodyPr wrap="none" anchor="ctr"/>
          <a:lstStyle/>
          <a:p>
            <a:pPr algn="ctr"/>
            <a:r>
              <a:rPr lang="en-US" altLang="en-US" i="1">
                <a:latin typeface="Helvetica" pitchFamily="-84" charset="0"/>
              </a:rPr>
              <a:t>P</a:t>
            </a:r>
            <a:r>
              <a:rPr lang="en-US" altLang="en-US" i="1" baseline="-25000">
                <a:latin typeface="Helvetica" pitchFamily="-84" charset="0"/>
              </a:rPr>
              <a:t>i</a:t>
            </a:r>
            <a:endParaRPr lang="en-US" altLang="en-US" i="1">
              <a:latin typeface="Helvetica" pitchFamily="-84" charset="0"/>
            </a:endParaRPr>
          </a:p>
        </p:txBody>
      </p:sp>
      <p:grpSp>
        <p:nvGrpSpPr>
          <p:cNvPr id="2" name="Group 12"/>
          <p:cNvGrpSpPr>
            <a:grpSpLocks/>
          </p:cNvGrpSpPr>
          <p:nvPr/>
        </p:nvGrpSpPr>
        <p:grpSpPr bwMode="auto">
          <a:xfrm>
            <a:off x="5643033" y="2862263"/>
            <a:ext cx="584200" cy="419100"/>
            <a:chOff x="2666" y="1966"/>
            <a:chExt cx="276" cy="264"/>
          </a:xfrm>
          <a:solidFill>
            <a:srgbClr val="CCECFF"/>
          </a:solidFill>
        </p:grpSpPr>
        <p:sp>
          <p:nvSpPr>
            <p:cNvPr id="10264" name="Rectangle 7"/>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5" name="Rectangle 8"/>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6" name="Rectangle 9"/>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7" name="Rectangle 10"/>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8" name="Rectangle 11"/>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grpSp>
      <p:grpSp>
        <p:nvGrpSpPr>
          <p:cNvPr id="3" name="Group 13"/>
          <p:cNvGrpSpPr>
            <a:grpSpLocks/>
          </p:cNvGrpSpPr>
          <p:nvPr/>
        </p:nvGrpSpPr>
        <p:grpSpPr bwMode="auto">
          <a:xfrm>
            <a:off x="6256867" y="3978275"/>
            <a:ext cx="584200" cy="419100"/>
            <a:chOff x="2666" y="1966"/>
            <a:chExt cx="276" cy="264"/>
          </a:xfrm>
          <a:solidFill>
            <a:srgbClr val="CCECFF"/>
          </a:solidFill>
        </p:grpSpPr>
        <p:sp>
          <p:nvSpPr>
            <p:cNvPr id="10259" name="Rectangle 14"/>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0" name="Rectangle 15"/>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1" name="Rectangle 16"/>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2" name="Rectangle 17"/>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63" name="Rectangle 18"/>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grpSp>
      <p:sp>
        <p:nvSpPr>
          <p:cNvPr id="10249" name="Line 19"/>
          <p:cNvSpPr>
            <a:spLocks noChangeShapeType="1"/>
          </p:cNvSpPr>
          <p:nvPr/>
        </p:nvSpPr>
        <p:spPr bwMode="auto">
          <a:xfrm>
            <a:off x="5820833" y="4181475"/>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50" name="Text Box 20"/>
          <p:cNvSpPr txBox="1">
            <a:spLocks noChangeArrowheads="1"/>
          </p:cNvSpPr>
          <p:nvPr/>
        </p:nvSpPr>
        <p:spPr bwMode="auto">
          <a:xfrm>
            <a:off x="6391845" y="4394300"/>
            <a:ext cx="341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en-US" sz="1400" i="1">
                <a:latin typeface="Helvetica" pitchFamily="-84" charset="0"/>
              </a:rPr>
              <a:t>R</a:t>
            </a:r>
            <a:r>
              <a:rPr lang="en-US" altLang="en-US" sz="1400" i="1" baseline="-25000">
                <a:latin typeface="Helvetica" pitchFamily="-84" charset="0"/>
              </a:rPr>
              <a:t>j</a:t>
            </a:r>
            <a:endParaRPr lang="en-US" altLang="en-US" sz="1400" i="1">
              <a:latin typeface="Helvetica" pitchFamily="-84" charset="0"/>
            </a:endParaRPr>
          </a:p>
        </p:txBody>
      </p:sp>
      <p:grpSp>
        <p:nvGrpSpPr>
          <p:cNvPr id="4" name="Group 21"/>
          <p:cNvGrpSpPr>
            <a:grpSpLocks/>
          </p:cNvGrpSpPr>
          <p:nvPr/>
        </p:nvGrpSpPr>
        <p:grpSpPr bwMode="auto">
          <a:xfrm>
            <a:off x="6227233" y="5380038"/>
            <a:ext cx="584200" cy="419100"/>
            <a:chOff x="2666" y="1966"/>
            <a:chExt cx="276" cy="264"/>
          </a:xfrm>
          <a:solidFill>
            <a:srgbClr val="CCECFF"/>
          </a:solidFill>
        </p:grpSpPr>
        <p:sp>
          <p:nvSpPr>
            <p:cNvPr id="10254" name="Rectangle 22"/>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55" name="Rectangle 23"/>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56" name="Rectangle 24"/>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57" name="Rectangle 25"/>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0258" name="Rectangle 26"/>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grpSp>
      <p:sp>
        <p:nvSpPr>
          <p:cNvPr id="10252" name="Line 27"/>
          <p:cNvSpPr>
            <a:spLocks noChangeShapeType="1"/>
          </p:cNvSpPr>
          <p:nvPr/>
        </p:nvSpPr>
        <p:spPr bwMode="auto">
          <a:xfrm flipH="1">
            <a:off x="5791200" y="5526089"/>
            <a:ext cx="635000" cy="104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53" name="Text Box 28"/>
          <p:cNvSpPr txBox="1">
            <a:spLocks noChangeArrowheads="1"/>
          </p:cNvSpPr>
          <p:nvPr/>
        </p:nvSpPr>
        <p:spPr bwMode="auto">
          <a:xfrm>
            <a:off x="6349512" y="5767487"/>
            <a:ext cx="341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en-US" sz="1400" i="1">
                <a:latin typeface="Helvetica" pitchFamily="-84" charset="0"/>
              </a:rPr>
              <a:t>R</a:t>
            </a:r>
            <a:r>
              <a:rPr lang="en-US" altLang="en-US" sz="1400" i="1" baseline="-25000">
                <a:latin typeface="Helvetica" pitchFamily="-84" charset="0"/>
              </a:rPr>
              <a:t>j</a:t>
            </a:r>
            <a:endParaRPr lang="en-US" altLang="en-US" sz="1400" i="1">
              <a:latin typeface="Helvetica" pitchFamily="-84" charset="0"/>
            </a:endParaRPr>
          </a:p>
        </p:txBody>
      </p:sp>
    </p:spTree>
    <p:extLst>
      <p:ext uri="{BB962C8B-B14F-4D97-AF65-F5344CB8AC3E}">
        <p14:creationId xmlns:p14="http://schemas.microsoft.com/office/powerpoint/2010/main" val="13386033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1435101" y="207963"/>
            <a:ext cx="10866967" cy="512762"/>
          </a:xfrm>
        </p:spPr>
        <p:txBody>
          <a:bodyPr/>
          <a:lstStyle/>
          <a:p>
            <a:pPr eaLnBrk="1" hangingPunct="1"/>
            <a:r>
              <a:rPr lang="en-US" altLang="en-US" sz="2800" smtClean="0"/>
              <a:t>Example of a Resource Allocation Graph</a:t>
            </a:r>
          </a:p>
        </p:txBody>
      </p:sp>
      <p:pic>
        <p:nvPicPr>
          <p:cNvPr id="11267" name="Picture 1032"/>
          <p:cNvPicPr>
            <a:picLocks noChangeAspect="1" noChangeArrowheads="1"/>
          </p:cNvPicPr>
          <p:nvPr/>
        </p:nvPicPr>
        <p:blipFill>
          <a:blip r:embed="rId3">
            <a:extLst>
              <a:ext uri="{28A0092B-C50C-407E-A947-70E740481C1C}">
                <a14:useLocalDpi xmlns:a14="http://schemas.microsoft.com/office/drawing/2010/main" val="0"/>
              </a:ext>
            </a:extLst>
          </a:blip>
          <a:srcRect l="25287" t="926" r="25287" b="1532"/>
          <a:stretch>
            <a:fillRect/>
          </a:stretch>
        </p:blipFill>
        <p:spPr bwMode="auto">
          <a:xfrm>
            <a:off x="3922184" y="1316039"/>
            <a:ext cx="3655483"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40073477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7951" y="273050"/>
            <a:ext cx="11171767" cy="469900"/>
          </a:xfrm>
        </p:spPr>
        <p:txBody>
          <a:bodyPr>
            <a:normAutofit fontScale="90000"/>
          </a:bodyPr>
          <a:lstStyle/>
          <a:p>
            <a:pPr eaLnBrk="1" hangingPunct="1"/>
            <a:r>
              <a:rPr lang="en-US" altLang="en-US" sz="2800" smtClean="0"/>
              <a:t>Resource Allocation Graph With A Deadlock</a:t>
            </a:r>
          </a:p>
        </p:txBody>
      </p:sp>
      <p:pic>
        <p:nvPicPr>
          <p:cNvPr id="122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433" y="1212851"/>
            <a:ext cx="37084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9849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655234" y="304800"/>
            <a:ext cx="10606617" cy="457200"/>
          </a:xfrm>
        </p:spPr>
        <p:txBody>
          <a:bodyPr>
            <a:normAutofit fontScale="90000"/>
          </a:bodyPr>
          <a:lstStyle/>
          <a:p>
            <a:pPr eaLnBrk="1" hangingPunct="1"/>
            <a:r>
              <a:rPr lang="en-US" altLang="en-US" smtClean="0"/>
              <a:t>Graph With A Cycle But No Deadlock</a:t>
            </a:r>
          </a:p>
        </p:txBody>
      </p:sp>
      <p:pic>
        <p:nvPicPr>
          <p:cNvPr id="13315" name="Picture 4"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367" y="1208089"/>
            <a:ext cx="393700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084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152401"/>
            <a:ext cx="10972800" cy="576263"/>
          </a:xfrm>
        </p:spPr>
        <p:txBody>
          <a:bodyPr/>
          <a:lstStyle/>
          <a:p>
            <a:pPr eaLnBrk="1" hangingPunct="1"/>
            <a:r>
              <a:rPr lang="en-US" altLang="en-US" smtClean="0"/>
              <a:t>Basic Facts</a:t>
            </a:r>
          </a:p>
        </p:txBody>
      </p:sp>
      <p:sp>
        <p:nvSpPr>
          <p:cNvPr id="14339" name="Rectangle 3"/>
          <p:cNvSpPr>
            <a:spLocks noGrp="1" noChangeArrowheads="1"/>
          </p:cNvSpPr>
          <p:nvPr>
            <p:ph type="body" idx="1"/>
          </p:nvPr>
        </p:nvSpPr>
        <p:spPr>
          <a:xfrm>
            <a:off x="1153584" y="1217613"/>
            <a:ext cx="8379883" cy="4400550"/>
          </a:xfrm>
        </p:spPr>
        <p:txBody>
          <a:bodyPr/>
          <a:lstStyle/>
          <a:p>
            <a:r>
              <a:rPr lang="en-US" altLang="en-US" smtClean="0"/>
              <a:t>If graph contains no cycles </a:t>
            </a:r>
            <a:r>
              <a:rPr lang="en-US" altLang="en-US" smtClean="0">
                <a:sym typeface="Symbol" pitchFamily="18" charset="2"/>
              </a:rPr>
              <a:t> no deadlock</a:t>
            </a:r>
          </a:p>
          <a:p>
            <a:r>
              <a:rPr lang="en-US" altLang="en-US" smtClean="0">
                <a:sym typeface="Symbol" pitchFamily="18" charset="2"/>
              </a:rPr>
              <a:t>If graph contains a cycle </a:t>
            </a:r>
          </a:p>
          <a:p>
            <a:pPr lvl="1"/>
            <a:r>
              <a:rPr lang="en-US" altLang="en-US" smtClean="0">
                <a:sym typeface="Symbol" pitchFamily="18" charset="2"/>
              </a:rPr>
              <a:t>if only one instance per resource type, then deadlock</a:t>
            </a:r>
          </a:p>
          <a:p>
            <a:pPr lvl="1"/>
            <a:r>
              <a:rPr lang="en-US" altLang="en-US" smtClean="0">
                <a:sym typeface="Symbol" pitchFamily="18" charset="2"/>
              </a:rPr>
              <a:t>if several instances per resource type, possibility of deadlock</a:t>
            </a:r>
          </a:p>
        </p:txBody>
      </p:sp>
    </p:spTree>
    <p:extLst>
      <p:ext uri="{BB962C8B-B14F-4D97-AF65-F5344CB8AC3E}">
        <p14:creationId xmlns:p14="http://schemas.microsoft.com/office/powerpoint/2010/main" val="1906086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128A902-3F2E-4ABD-8DC9-C2D100B2E16A}"/>
              </a:ext>
            </a:extLst>
          </p:cNvPr>
          <p:cNvSpPr txBox="1"/>
          <p:nvPr/>
        </p:nvSpPr>
        <p:spPr>
          <a:xfrm>
            <a:off x="591126" y="688723"/>
            <a:ext cx="10381673" cy="5232202"/>
          </a:xfrm>
          <a:prstGeom prst="rect">
            <a:avLst/>
          </a:prstGeom>
          <a:noFill/>
        </p:spPr>
        <p:txBody>
          <a:bodyPr wrap="square">
            <a:spAutoFit/>
          </a:bodyPr>
          <a:lstStyle/>
          <a:p>
            <a:r>
              <a:rPr lang="en-US" sz="2800" u="sng" dirty="0">
                <a:latin typeface="Times New Roman" panose="02020603050405020304" pitchFamily="18" charset="0"/>
                <a:cs typeface="Times New Roman" panose="02020603050405020304" pitchFamily="18" charset="0"/>
              </a:rPr>
              <a:t>Pre-emptive  and non pre- </a:t>
            </a:r>
            <a:r>
              <a:rPr lang="en-US" sz="2800" u="sng" dirty="0" err="1">
                <a:latin typeface="Times New Roman" panose="02020603050405020304" pitchFamily="18" charset="0"/>
                <a:cs typeface="Times New Roman" panose="02020603050405020304" pitchFamily="18" charset="0"/>
              </a:rPr>
              <a:t>emptive</a:t>
            </a:r>
            <a:r>
              <a:rPr lang="en-US" sz="2800" u="sng" dirty="0">
                <a:latin typeface="Times New Roman" panose="02020603050405020304" pitchFamily="18" charset="0"/>
                <a:cs typeface="Times New Roman" panose="02020603050405020304" pitchFamily="18" charset="0"/>
              </a:rPr>
              <a:t> Scheduling:</a:t>
            </a:r>
          </a:p>
          <a:p>
            <a:endParaRPr lang="en-US"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One of the following situation, CPU scheduling decisions take place:</a:t>
            </a:r>
          </a:p>
          <a:p>
            <a:endParaRPr lang="en-US" sz="2400" dirty="0">
              <a:latin typeface="Times New Roman" panose="02020603050405020304" pitchFamily="18" charset="0"/>
              <a:cs typeface="Times New Roman" panose="02020603050405020304" pitchFamily="18" charset="0"/>
            </a:endParaRPr>
          </a:p>
          <a:p>
            <a:pPr marL="514350" indent="-514350">
              <a:buAutoNum type="romanLcParenR"/>
            </a:pPr>
            <a:r>
              <a:rPr lang="en-US" sz="2400" dirty="0">
                <a:latin typeface="Times New Roman" panose="02020603050405020304" pitchFamily="18" charset="0"/>
                <a:cs typeface="Times New Roman" panose="02020603050405020304" pitchFamily="18" charset="0"/>
              </a:rPr>
              <a:t>Whenever a process terminates.</a:t>
            </a:r>
          </a:p>
          <a:p>
            <a:pPr marL="514350" indent="-514350">
              <a:buAutoNum type="romanLcParenR"/>
            </a:pPr>
            <a:endParaRPr lang="en-US" sz="2400" dirty="0">
              <a:latin typeface="Times New Roman" panose="02020603050405020304" pitchFamily="18" charset="0"/>
              <a:cs typeface="Times New Roman" panose="02020603050405020304" pitchFamily="18" charset="0"/>
            </a:endParaRPr>
          </a:p>
          <a:p>
            <a:pPr marL="514350" indent="-514350">
              <a:buAutoNum type="romanLcParenR" startAt="2"/>
            </a:pPr>
            <a:r>
              <a:rPr lang="en-US" sz="2400" dirty="0">
                <a:latin typeface="Times New Roman" panose="02020603050405020304" pitchFamily="18" charset="0"/>
                <a:cs typeface="Times New Roman" panose="02020603050405020304" pitchFamily="18" charset="0"/>
              </a:rPr>
              <a:t>Whenever a process transitions from the running state to the waiting state, such as a wait() system call for an I/O request or invocation.</a:t>
            </a:r>
          </a:p>
          <a:p>
            <a:pPr marL="514350" indent="-514350">
              <a:buAutoNum type="romanLcParenR" startAt="2"/>
            </a:pPr>
            <a:endParaRPr lang="en-US" sz="2400" dirty="0">
              <a:latin typeface="Times New Roman" panose="02020603050405020304" pitchFamily="18" charset="0"/>
              <a:cs typeface="Times New Roman" panose="02020603050405020304" pitchFamily="18" charset="0"/>
            </a:endParaRPr>
          </a:p>
          <a:p>
            <a:pPr marL="514350" indent="-514350">
              <a:buAutoNum type="romanLcParenR" startAt="3"/>
            </a:pPr>
            <a:r>
              <a:rPr lang="en-US" sz="2400" dirty="0">
                <a:latin typeface="Times New Roman" panose="02020603050405020304" pitchFamily="18" charset="0"/>
                <a:cs typeface="Times New Roman" panose="02020603050405020304" pitchFamily="18" charset="0"/>
              </a:rPr>
              <a:t>Whenever a process switches from the waiting state to the ready state, say at completion of I/O or a return from wait( ).</a:t>
            </a:r>
          </a:p>
          <a:p>
            <a:pPr marL="514350" indent="-514350">
              <a:buAutoNum type="romanLcParenR" startAt="3"/>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iv)	Whenever a process switches from the running state to the ready state, for example in response to an interrupt.</a:t>
            </a:r>
          </a:p>
        </p:txBody>
      </p:sp>
    </p:spTree>
    <p:extLst>
      <p:ext uri="{BB962C8B-B14F-4D97-AF65-F5344CB8AC3E}">
        <p14:creationId xmlns:p14="http://schemas.microsoft.com/office/powerpoint/2010/main" val="1246312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152401"/>
            <a:ext cx="10972800" cy="576263"/>
          </a:xfrm>
        </p:spPr>
        <p:txBody>
          <a:bodyPr/>
          <a:lstStyle/>
          <a:p>
            <a:pPr eaLnBrk="1" hangingPunct="1"/>
            <a:r>
              <a:rPr lang="en-US" altLang="en-US" smtClean="0"/>
              <a:t>Basic Facts</a:t>
            </a:r>
          </a:p>
        </p:txBody>
      </p:sp>
      <p:sp>
        <p:nvSpPr>
          <p:cNvPr id="22531" name="Rectangle 3"/>
          <p:cNvSpPr>
            <a:spLocks noGrp="1" noChangeArrowheads="1"/>
          </p:cNvSpPr>
          <p:nvPr>
            <p:ph type="body" idx="1"/>
          </p:nvPr>
        </p:nvSpPr>
        <p:spPr>
          <a:xfrm>
            <a:off x="1229784" y="1190625"/>
            <a:ext cx="8796867" cy="4414838"/>
          </a:xfrm>
        </p:spPr>
        <p:txBody>
          <a:bodyPr/>
          <a:lstStyle/>
          <a:p>
            <a:r>
              <a:rPr lang="en-US" altLang="en-US" smtClean="0"/>
              <a:t>If a system is in safe state </a:t>
            </a:r>
            <a:r>
              <a:rPr lang="en-US" altLang="en-US" smtClean="0">
                <a:sym typeface="Symbol" pitchFamily="18" charset="2"/>
              </a:rPr>
              <a:t> no deadlocks</a:t>
            </a:r>
            <a:br>
              <a:rPr lang="en-US" altLang="en-US" smtClean="0">
                <a:sym typeface="Symbol" pitchFamily="18" charset="2"/>
              </a:rPr>
            </a:br>
            <a:endParaRPr lang="en-US" altLang="en-US" smtClean="0">
              <a:sym typeface="Symbol" pitchFamily="18" charset="2"/>
            </a:endParaRPr>
          </a:p>
          <a:p>
            <a:r>
              <a:rPr lang="en-US" altLang="en-US" smtClean="0">
                <a:sym typeface="Symbol" pitchFamily="18" charset="2"/>
              </a:rPr>
              <a:t>If a system is in unsafe state  possibility of deadlock</a:t>
            </a:r>
            <a:br>
              <a:rPr lang="en-US" altLang="en-US" smtClean="0">
                <a:sym typeface="Symbol" pitchFamily="18" charset="2"/>
              </a:rPr>
            </a:br>
            <a:endParaRPr lang="en-US" altLang="en-US" smtClean="0">
              <a:sym typeface="Symbol" pitchFamily="18" charset="2"/>
            </a:endParaRPr>
          </a:p>
          <a:p>
            <a:r>
              <a:rPr lang="en-US" altLang="en-US" smtClean="0">
                <a:sym typeface="Symbol" pitchFamily="18" charset="2"/>
              </a:rPr>
              <a:t>Avoidance  ensure that a system will never enter an unsafe state.</a:t>
            </a:r>
          </a:p>
        </p:txBody>
      </p:sp>
    </p:spTree>
    <p:extLst>
      <p:ext uri="{BB962C8B-B14F-4D97-AF65-F5344CB8AC3E}">
        <p14:creationId xmlns:p14="http://schemas.microsoft.com/office/powerpoint/2010/main" val="17335404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88533" y="166688"/>
            <a:ext cx="10193867" cy="576262"/>
          </a:xfrm>
        </p:spPr>
        <p:txBody>
          <a:bodyPr/>
          <a:lstStyle/>
          <a:p>
            <a:pPr eaLnBrk="1" hangingPunct="1"/>
            <a:r>
              <a:rPr lang="en-US" altLang="en-US" smtClean="0"/>
              <a:t>Avoidance Algorithms</a:t>
            </a:r>
          </a:p>
        </p:txBody>
      </p:sp>
      <p:sp>
        <p:nvSpPr>
          <p:cNvPr id="24579" name="Rectangle 3"/>
          <p:cNvSpPr>
            <a:spLocks noGrp="1" noChangeArrowheads="1"/>
          </p:cNvSpPr>
          <p:nvPr>
            <p:ph type="body" idx="1"/>
          </p:nvPr>
        </p:nvSpPr>
        <p:spPr>
          <a:xfrm>
            <a:off x="1208617" y="1171575"/>
            <a:ext cx="8879416" cy="4483100"/>
          </a:xfrm>
        </p:spPr>
        <p:txBody>
          <a:bodyPr/>
          <a:lstStyle/>
          <a:p>
            <a:r>
              <a:rPr lang="en-US" altLang="en-US" smtClean="0"/>
              <a:t>Single instance of a resource type</a:t>
            </a:r>
          </a:p>
          <a:p>
            <a:pPr lvl="1"/>
            <a:r>
              <a:rPr lang="en-US" altLang="en-US" smtClean="0"/>
              <a:t>Use a resource-allocation graph</a:t>
            </a:r>
          </a:p>
          <a:p>
            <a:pPr lvl="1">
              <a:buFont typeface="Monotype Sorts" pitchFamily="-84" charset="2"/>
              <a:buNone/>
            </a:pPr>
            <a:endParaRPr lang="en-US" altLang="en-US" smtClean="0"/>
          </a:p>
          <a:p>
            <a:r>
              <a:rPr lang="en-US" altLang="en-US" smtClean="0"/>
              <a:t>Multiple instances of a resource type</a:t>
            </a:r>
          </a:p>
          <a:p>
            <a:pPr lvl="1"/>
            <a:r>
              <a:rPr lang="en-US" altLang="en-US" smtClean="0"/>
              <a:t> Use the banker</a:t>
            </a:r>
            <a:r>
              <a:rPr lang="ja-JP" altLang="en-US" smtClean="0"/>
              <a:t>’</a:t>
            </a:r>
            <a:r>
              <a:rPr lang="en-US" altLang="ja-JP" smtClean="0"/>
              <a:t>s algorithm</a:t>
            </a:r>
            <a:endParaRPr lang="en-US" altLang="en-US" smtClean="0"/>
          </a:p>
        </p:txBody>
      </p:sp>
    </p:spTree>
    <p:extLst>
      <p:ext uri="{BB962C8B-B14F-4D97-AF65-F5344CB8AC3E}">
        <p14:creationId xmlns:p14="http://schemas.microsoft.com/office/powerpoint/2010/main" val="1384222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88485" y="280988"/>
            <a:ext cx="10966449" cy="457200"/>
          </a:xfrm>
        </p:spPr>
        <p:txBody>
          <a:bodyPr>
            <a:normAutofit fontScale="90000"/>
          </a:bodyPr>
          <a:lstStyle/>
          <a:p>
            <a:pPr eaLnBrk="1" hangingPunct="1"/>
            <a:r>
              <a:rPr lang="en-US" altLang="en-US" sz="2800" smtClean="0"/>
              <a:t>Resource-Allocation Graph</a:t>
            </a:r>
          </a:p>
        </p:txBody>
      </p:sp>
      <p:pic>
        <p:nvPicPr>
          <p:cNvPr id="26627" name="Picture 4"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118" y="1409701"/>
            <a:ext cx="4908549"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028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4CAAA1A-00D3-4293-9189-76F9F5955DC8}"/>
              </a:ext>
            </a:extLst>
          </p:cNvPr>
          <p:cNvPicPr>
            <a:picLocks noChangeAspect="1"/>
          </p:cNvPicPr>
          <p:nvPr/>
        </p:nvPicPr>
        <p:blipFill>
          <a:blip r:embed="rId2"/>
          <a:stretch>
            <a:fillRect/>
          </a:stretch>
        </p:blipFill>
        <p:spPr>
          <a:xfrm>
            <a:off x="1071419" y="674350"/>
            <a:ext cx="9892146" cy="5494771"/>
          </a:xfrm>
          <a:prstGeom prst="rect">
            <a:avLst/>
          </a:prstGeom>
        </p:spPr>
      </p:pic>
    </p:spTree>
    <p:extLst>
      <p:ext uri="{BB962C8B-B14F-4D97-AF65-F5344CB8AC3E}">
        <p14:creationId xmlns:p14="http://schemas.microsoft.com/office/powerpoint/2010/main" val="454358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2DD901-E2DF-47D0-B7C8-0CF04A2A6844}"/>
              </a:ext>
            </a:extLst>
          </p:cNvPr>
          <p:cNvPicPr>
            <a:picLocks noChangeAspect="1"/>
          </p:cNvPicPr>
          <p:nvPr/>
        </p:nvPicPr>
        <p:blipFill>
          <a:blip r:embed="rId2"/>
          <a:stretch>
            <a:fillRect/>
          </a:stretch>
        </p:blipFill>
        <p:spPr>
          <a:xfrm>
            <a:off x="1182254" y="683490"/>
            <a:ext cx="10104581" cy="510770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8BBC57E2-B7A8-4FD7-A50B-F40B56822059}"/>
                  </a:ext>
                </a:extLst>
              </p14:cNvPr>
              <p14:cNvContentPartPr/>
              <p14:nvPr/>
            </p14:nvContentPartPr>
            <p14:xfrm>
              <a:off x="1662840" y="992160"/>
              <a:ext cx="9293040" cy="4628160"/>
            </p14:xfrm>
          </p:contentPart>
        </mc:Choice>
        <mc:Fallback xmlns="">
          <p:pic>
            <p:nvPicPr>
              <p:cNvPr id="2" name="Ink 1">
                <a:extLst>
                  <a:ext uri="{FF2B5EF4-FFF2-40B4-BE49-F238E27FC236}">
                    <a16:creationId xmlns:a16="http://schemas.microsoft.com/office/drawing/2014/main" id="{8BBC57E2-B7A8-4FD7-A50B-F40B56822059}"/>
                  </a:ext>
                </a:extLst>
              </p:cNvPr>
              <p:cNvPicPr/>
              <p:nvPr/>
            </p:nvPicPr>
            <p:blipFill>
              <a:blip r:embed="rId4"/>
              <a:stretch>
                <a:fillRect/>
              </a:stretch>
            </p:blipFill>
            <p:spPr>
              <a:xfrm>
                <a:off x="1653480" y="982800"/>
                <a:ext cx="9311760" cy="4646880"/>
              </a:xfrm>
              <a:prstGeom prst="rect">
                <a:avLst/>
              </a:prstGeom>
            </p:spPr>
          </p:pic>
        </mc:Fallback>
      </mc:AlternateContent>
    </p:spTree>
    <p:extLst>
      <p:ext uri="{BB962C8B-B14F-4D97-AF65-F5344CB8AC3E}">
        <p14:creationId xmlns:p14="http://schemas.microsoft.com/office/powerpoint/2010/main" val="32936232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4B880C7-2AB3-4568-A939-41B593F5D34C}"/>
              </a:ext>
            </a:extLst>
          </p:cNvPr>
          <p:cNvSpPr txBox="1"/>
          <p:nvPr/>
        </p:nvSpPr>
        <p:spPr>
          <a:xfrm>
            <a:off x="3823853" y="741216"/>
            <a:ext cx="4636655" cy="530594"/>
          </a:xfrm>
          <a:prstGeom prst="rect">
            <a:avLst/>
          </a:prstGeom>
          <a:noFill/>
        </p:spPr>
        <p:txBody>
          <a:bodyPr wrap="square">
            <a:spAutoFit/>
          </a:bodyPr>
          <a:lstStyle/>
          <a:p>
            <a:pPr lvl="0" algn="ctr">
              <a:lnSpc>
                <a:spcPct val="107000"/>
              </a:lnSpc>
              <a:spcAft>
                <a:spcPts val="800"/>
              </a:spcAft>
              <a:tabLst>
                <a:tab pos="571500" algn="l"/>
              </a:tabLs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Avoidance by Anticipation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 xmlns:a16="http://schemas.microsoft.com/office/drawing/2014/main" id="{46B52E7A-9267-4E6D-8054-0709AD06D724}"/>
              </a:ext>
            </a:extLst>
          </p:cNvPr>
          <p:cNvSpPr txBox="1"/>
          <p:nvPr/>
        </p:nvSpPr>
        <p:spPr>
          <a:xfrm>
            <a:off x="637309" y="1723149"/>
            <a:ext cx="10603346" cy="415498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deadlock avoidance, the request for any resource will be granted if the resulting state of the system doesn't cause deadlock in the system. The state of the system will continuously be checked for safe and unsafe states.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order to avoid deadlocks, the process must tell OS, the maximum number of resources a process can request to complete its execution.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simplest and most useful approach states that the process should declare the maximum number of resources of each type it may ever need. The Deadlock avoidance algorithm examines the resource allocations so that there can never be a circular wait condition.</a:t>
            </a:r>
          </a:p>
        </p:txBody>
      </p:sp>
    </p:spTree>
    <p:extLst>
      <p:ext uri="{BB962C8B-B14F-4D97-AF65-F5344CB8AC3E}">
        <p14:creationId xmlns:p14="http://schemas.microsoft.com/office/powerpoint/2010/main" val="28624607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E5D92D5-DD93-40C5-972A-AF3E24F4CDFB}"/>
              </a:ext>
            </a:extLst>
          </p:cNvPr>
          <p:cNvPicPr>
            <a:picLocks noChangeAspect="1"/>
          </p:cNvPicPr>
          <p:nvPr/>
        </p:nvPicPr>
        <p:blipFill>
          <a:blip r:embed="rId2"/>
          <a:stretch>
            <a:fillRect/>
          </a:stretch>
        </p:blipFill>
        <p:spPr>
          <a:xfrm>
            <a:off x="1195964" y="1031585"/>
            <a:ext cx="6627236" cy="3438813"/>
          </a:xfrm>
          <a:prstGeom prst="rect">
            <a:avLst/>
          </a:prstGeom>
        </p:spPr>
      </p:pic>
      <p:sp>
        <p:nvSpPr>
          <p:cNvPr id="4" name="TextBox 3">
            <a:extLst>
              <a:ext uri="{FF2B5EF4-FFF2-40B4-BE49-F238E27FC236}">
                <a16:creationId xmlns="" xmlns:a16="http://schemas.microsoft.com/office/drawing/2014/main" id="{DCC83350-24BC-4233-9BDC-B3A5A466B423}"/>
              </a:ext>
            </a:extLst>
          </p:cNvPr>
          <p:cNvSpPr txBox="1"/>
          <p:nvPr/>
        </p:nvSpPr>
        <p:spPr>
          <a:xfrm>
            <a:off x="785091" y="350981"/>
            <a:ext cx="2512291" cy="523220"/>
          </a:xfrm>
          <a:prstGeom prst="rect">
            <a:avLst/>
          </a:prstGeom>
          <a:noFill/>
        </p:spPr>
        <p:txBody>
          <a:bodyPr wrap="square" rtlCol="0">
            <a:spAutoFit/>
          </a:bodyPr>
          <a:lstStyle/>
          <a:p>
            <a:r>
              <a:rPr lang="en-IN" sz="2800" dirty="0"/>
              <a:t>Example 1: </a:t>
            </a:r>
          </a:p>
        </p:txBody>
      </p:sp>
      <p:grpSp>
        <p:nvGrpSpPr>
          <p:cNvPr id="8" name="Group 7">
            <a:extLst>
              <a:ext uri="{FF2B5EF4-FFF2-40B4-BE49-F238E27FC236}">
                <a16:creationId xmlns="" xmlns:a16="http://schemas.microsoft.com/office/drawing/2014/main" id="{9DFF53CB-2333-44BF-A357-CEB0F6BB766F}"/>
              </a:ext>
            </a:extLst>
          </p:cNvPr>
          <p:cNvGrpSpPr/>
          <p:nvPr/>
        </p:nvGrpSpPr>
        <p:grpSpPr>
          <a:xfrm>
            <a:off x="-33135" y="987771"/>
            <a:ext cx="336960" cy="326160"/>
            <a:chOff x="-33135" y="987771"/>
            <a:chExt cx="336960" cy="3261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6EC86C4F-6191-4D65-902D-45064725823E}"/>
                    </a:ext>
                  </a:extLst>
                </p14:cNvPr>
                <p14:cNvContentPartPr/>
                <p14:nvPr/>
              </p14:nvContentPartPr>
              <p14:xfrm>
                <a:off x="163065" y="1099371"/>
                <a:ext cx="140760" cy="214560"/>
              </p14:xfrm>
            </p:contentPart>
          </mc:Choice>
          <mc:Fallback xmlns="">
            <p:pic>
              <p:nvPicPr>
                <p:cNvPr id="5" name="Ink 4">
                  <a:extLst>
                    <a:ext uri="{FF2B5EF4-FFF2-40B4-BE49-F238E27FC236}">
                      <a16:creationId xmlns:a16="http://schemas.microsoft.com/office/drawing/2014/main" id="{6EC86C4F-6191-4D65-902D-45064725823E}"/>
                    </a:ext>
                  </a:extLst>
                </p:cNvPr>
                <p:cNvPicPr/>
                <p:nvPr/>
              </p:nvPicPr>
              <p:blipFill>
                <a:blip r:embed="rId4"/>
                <a:stretch>
                  <a:fillRect/>
                </a:stretch>
              </p:blipFill>
              <p:spPr>
                <a:xfrm>
                  <a:off x="154065" y="1090731"/>
                  <a:ext cx="158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E8C3BFF6-A26B-453D-9684-AB1FF93579DF}"/>
                    </a:ext>
                  </a:extLst>
                </p14:cNvPr>
                <p14:cNvContentPartPr/>
                <p14:nvPr/>
              </p14:nvContentPartPr>
              <p14:xfrm>
                <a:off x="-33135" y="987771"/>
                <a:ext cx="216360" cy="156960"/>
              </p14:xfrm>
            </p:contentPart>
          </mc:Choice>
          <mc:Fallback xmlns="">
            <p:pic>
              <p:nvPicPr>
                <p:cNvPr id="6" name="Ink 5">
                  <a:extLst>
                    <a:ext uri="{FF2B5EF4-FFF2-40B4-BE49-F238E27FC236}">
                      <a16:creationId xmlns:a16="http://schemas.microsoft.com/office/drawing/2014/main" id="{E8C3BFF6-A26B-453D-9684-AB1FF93579DF}"/>
                    </a:ext>
                  </a:extLst>
                </p:cNvPr>
                <p:cNvPicPr/>
                <p:nvPr/>
              </p:nvPicPr>
              <p:blipFill>
                <a:blip r:embed="rId6"/>
                <a:stretch>
                  <a:fillRect/>
                </a:stretch>
              </p:blipFill>
              <p:spPr>
                <a:xfrm>
                  <a:off x="-42135" y="979131"/>
                  <a:ext cx="23400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 xmlns:a16="http://schemas.microsoft.com/office/drawing/2014/main" id="{61CE09CB-30A2-403A-A3EC-35A4721D80B2}"/>
                  </a:ext>
                </a:extLst>
              </p14:cNvPr>
              <p14:cNvContentPartPr/>
              <p14:nvPr/>
            </p14:nvContentPartPr>
            <p14:xfrm>
              <a:off x="128505" y="1439931"/>
              <a:ext cx="360" cy="360"/>
            </p14:xfrm>
          </p:contentPart>
        </mc:Choice>
        <mc:Fallback xmlns="">
          <p:pic>
            <p:nvPicPr>
              <p:cNvPr id="7" name="Ink 6">
                <a:extLst>
                  <a:ext uri="{FF2B5EF4-FFF2-40B4-BE49-F238E27FC236}">
                    <a16:creationId xmlns:a16="http://schemas.microsoft.com/office/drawing/2014/main" id="{61CE09CB-30A2-403A-A3EC-35A4721D80B2}"/>
                  </a:ext>
                </a:extLst>
              </p:cNvPr>
              <p:cNvPicPr/>
              <p:nvPr/>
            </p:nvPicPr>
            <p:blipFill>
              <a:blip r:embed="rId8"/>
              <a:stretch>
                <a:fillRect/>
              </a:stretch>
            </p:blipFill>
            <p:spPr>
              <a:xfrm>
                <a:off x="119865" y="1431291"/>
                <a:ext cx="18000" cy="18000"/>
              </a:xfrm>
              <a:prstGeom prst="rect">
                <a:avLst/>
              </a:prstGeom>
            </p:spPr>
          </p:pic>
        </mc:Fallback>
      </mc:AlternateContent>
    </p:spTree>
    <p:extLst>
      <p:ext uri="{BB962C8B-B14F-4D97-AF65-F5344CB8AC3E}">
        <p14:creationId xmlns:p14="http://schemas.microsoft.com/office/powerpoint/2010/main" val="16380356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688935F-644D-4659-AE70-3081BB685AC3}"/>
              </a:ext>
            </a:extLst>
          </p:cNvPr>
          <p:cNvPicPr>
            <a:picLocks noChangeAspect="1"/>
          </p:cNvPicPr>
          <p:nvPr/>
        </p:nvPicPr>
        <p:blipFill>
          <a:blip r:embed="rId2"/>
          <a:stretch>
            <a:fillRect/>
          </a:stretch>
        </p:blipFill>
        <p:spPr>
          <a:xfrm>
            <a:off x="729672" y="840509"/>
            <a:ext cx="8543637" cy="2981902"/>
          </a:xfrm>
          <a:prstGeom prst="rect">
            <a:avLst/>
          </a:prstGeom>
        </p:spPr>
      </p:pic>
    </p:spTree>
    <p:extLst>
      <p:ext uri="{BB962C8B-B14F-4D97-AF65-F5344CB8AC3E}">
        <p14:creationId xmlns:p14="http://schemas.microsoft.com/office/powerpoint/2010/main" val="41764035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933" y="575733"/>
            <a:ext cx="8576733"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763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199B01A-39B1-4CDE-AE88-7867CA9E344A}"/>
              </a:ext>
            </a:extLst>
          </p:cNvPr>
          <p:cNvPicPr/>
          <p:nvPr/>
        </p:nvPicPr>
        <p:blipFill>
          <a:blip r:embed="rId2">
            <a:extLst>
              <a:ext uri="{28A0092B-C50C-407E-A947-70E740481C1C}">
                <a14:useLocalDpi xmlns:a14="http://schemas.microsoft.com/office/drawing/2010/main" val="0"/>
              </a:ext>
            </a:extLst>
          </a:blip>
          <a:stretch>
            <a:fillRect/>
          </a:stretch>
        </p:blipFill>
        <p:spPr>
          <a:xfrm>
            <a:off x="923636" y="1592479"/>
            <a:ext cx="6096000" cy="3359005"/>
          </a:xfrm>
          <a:prstGeom prst="rect">
            <a:avLst/>
          </a:prstGeom>
        </p:spPr>
      </p:pic>
      <p:sp>
        <p:nvSpPr>
          <p:cNvPr id="3" name="TextBox 2">
            <a:extLst>
              <a:ext uri="{FF2B5EF4-FFF2-40B4-BE49-F238E27FC236}">
                <a16:creationId xmlns="" xmlns:a16="http://schemas.microsoft.com/office/drawing/2014/main" id="{F4C40423-1B7F-4609-8B51-7568811BD581}"/>
              </a:ext>
            </a:extLst>
          </p:cNvPr>
          <p:cNvSpPr txBox="1"/>
          <p:nvPr/>
        </p:nvSpPr>
        <p:spPr>
          <a:xfrm>
            <a:off x="785091" y="350981"/>
            <a:ext cx="2512291" cy="523220"/>
          </a:xfrm>
          <a:prstGeom prst="rect">
            <a:avLst/>
          </a:prstGeom>
          <a:noFill/>
        </p:spPr>
        <p:txBody>
          <a:bodyPr wrap="square" rtlCol="0">
            <a:spAutoFit/>
          </a:bodyPr>
          <a:lstStyle/>
          <a:p>
            <a:r>
              <a:rPr lang="en-IN" sz="2800" dirty="0"/>
              <a:t>Example 2 : </a:t>
            </a:r>
          </a:p>
        </p:txBody>
      </p:sp>
    </p:spTree>
    <p:extLst>
      <p:ext uri="{BB962C8B-B14F-4D97-AF65-F5344CB8AC3E}">
        <p14:creationId xmlns:p14="http://schemas.microsoft.com/office/powerpoint/2010/main" val="4070373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E8EE6DC-5FD1-4A96-8B19-204F26FC65C1}"/>
              </a:ext>
            </a:extLst>
          </p:cNvPr>
          <p:cNvSpPr txBox="1"/>
          <p:nvPr/>
        </p:nvSpPr>
        <p:spPr>
          <a:xfrm>
            <a:off x="618836" y="605504"/>
            <a:ext cx="10446328" cy="4124206"/>
          </a:xfrm>
          <a:prstGeom prst="rect">
            <a:avLst/>
          </a:prstGeom>
          <a:noFill/>
        </p:spPr>
        <p:txBody>
          <a:bodyPr wrap="square">
            <a:spAutoFit/>
          </a:bodyPr>
          <a:lstStyle/>
          <a:p>
            <a:r>
              <a:rPr lang="en-US" sz="2800" u="sng" dirty="0">
                <a:latin typeface="Times New Roman" panose="02020603050405020304" pitchFamily="18" charset="0"/>
                <a:cs typeface="Times New Roman" panose="02020603050405020304" pitchFamily="18" charset="0"/>
              </a:rPr>
              <a:t>Dispatcher:</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sz="2400" dirty="0">
                <a:latin typeface="Times New Roman" panose="02020603050405020304" pitchFamily="18" charset="0"/>
                <a:cs typeface="Times New Roman" panose="02020603050405020304" pitchFamily="18" charset="0"/>
              </a:rPr>
              <a:t>The dispatcher is the module that gives control of the CPU to the process selected by the scheduler. This function involves:</a:t>
            </a:r>
          </a:p>
          <a:p>
            <a:pPr marL="285750" indent="-285750">
              <a:buFontTx/>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Switching context.</a:t>
            </a:r>
          </a:p>
          <a:p>
            <a:r>
              <a:rPr lang="en-US" sz="2400" dirty="0">
                <a:latin typeface="Times New Roman" panose="02020603050405020304" pitchFamily="18" charset="0"/>
                <a:cs typeface="Times New Roman" panose="02020603050405020304" pitchFamily="18" charset="0"/>
              </a:rPr>
              <a:t>•	Switching to user mode.</a:t>
            </a:r>
          </a:p>
          <a:p>
            <a:r>
              <a:rPr lang="en-US" sz="2400" dirty="0">
                <a:latin typeface="Times New Roman" panose="02020603050405020304" pitchFamily="18" charset="0"/>
                <a:cs typeface="Times New Roman" panose="02020603050405020304" pitchFamily="18" charset="0"/>
              </a:rPr>
              <a:t>•	Jumping to the proper location in the newly loaded program.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 dispatcher needs to be as fast as possible, as it is run on every context switch. The time consumed by the dispatcher is known as dispatch latency.</a:t>
            </a:r>
          </a:p>
        </p:txBody>
      </p:sp>
    </p:spTree>
    <p:extLst>
      <p:ext uri="{BB962C8B-B14F-4D97-AF65-F5344CB8AC3E}">
        <p14:creationId xmlns:p14="http://schemas.microsoft.com/office/powerpoint/2010/main" val="20608168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Handling mechanisms</a:t>
            </a:r>
            <a:endParaRPr lang="en-IN" dirty="0"/>
          </a:p>
        </p:txBody>
      </p:sp>
      <p:sp>
        <p:nvSpPr>
          <p:cNvPr id="3" name="Content Placeholder 2"/>
          <p:cNvSpPr>
            <a:spLocks noGrp="1"/>
          </p:cNvSpPr>
          <p:nvPr>
            <p:ph idx="1"/>
          </p:nvPr>
        </p:nvSpPr>
        <p:spPr/>
        <p:txBody>
          <a:bodyPr>
            <a:normAutofit lnSpcReduction="10000"/>
          </a:bodyPr>
          <a:lstStyle/>
          <a:p>
            <a:r>
              <a:rPr lang="en-IN" dirty="0">
                <a:effectLst/>
              </a:rPr>
              <a:t>Deadlock prevention</a:t>
            </a:r>
          </a:p>
          <a:p>
            <a:pPr marL="0" indent="0">
              <a:buNone/>
            </a:pPr>
            <a:r>
              <a:rPr lang="en-US" dirty="0" smtClean="0">
                <a:effectLst/>
              </a:rPr>
              <a:t>Deadlock </a:t>
            </a:r>
            <a:r>
              <a:rPr lang="en-US" dirty="0">
                <a:effectLst/>
              </a:rPr>
              <a:t>happens only when Mutual Exclusion, hold and wait, No preemption and circular wait holds simultaneously. If it is possible to violate one of the four conditions at any time then the deadlock can never occur in the system</a:t>
            </a:r>
            <a:r>
              <a:rPr lang="en-US" dirty="0" smtClean="0">
                <a:effectLst/>
              </a:rPr>
              <a:t>.</a:t>
            </a:r>
          </a:p>
          <a:p>
            <a:pPr marL="0" indent="0">
              <a:buNone/>
            </a:pPr>
            <a:r>
              <a:rPr lang="en-IN" dirty="0">
                <a:effectLst/>
              </a:rPr>
              <a:t>Deadlock avoidance</a:t>
            </a:r>
          </a:p>
          <a:p>
            <a:pPr marL="0" indent="0">
              <a:buNone/>
            </a:pPr>
            <a:r>
              <a:rPr lang="en-US" dirty="0">
                <a:effectLst/>
              </a:rPr>
              <a:t>In deadlock avoidance, the operating system checks whether the system is in safe state or in unsafe state at every step which the operating system performs. The process continues until the system is in safe state. Once the system moves to unsafe state, the OS has to backtrack one step.</a:t>
            </a:r>
            <a:endParaRPr lang="en-IN" dirty="0"/>
          </a:p>
        </p:txBody>
      </p:sp>
    </p:spTree>
    <p:extLst>
      <p:ext uri="{BB962C8B-B14F-4D97-AF65-F5344CB8AC3E}">
        <p14:creationId xmlns:p14="http://schemas.microsoft.com/office/powerpoint/2010/main" val="35391595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effectLst/>
              </a:rPr>
              <a:t>Deadlock detection and recovery</a:t>
            </a:r>
          </a:p>
          <a:p>
            <a:pPr marL="0" indent="0">
              <a:buNone/>
            </a:pPr>
            <a:r>
              <a:rPr lang="en-US" dirty="0">
                <a:effectLst/>
              </a:rPr>
              <a:t>This approach let the processes fall in deadlock and then periodically check whether deadlock occur in the system or not. If it occurs then it applies some of the recovery methods to the system to get rid of deadlock.</a:t>
            </a:r>
          </a:p>
          <a:p>
            <a:endParaRPr lang="en-IN" dirty="0"/>
          </a:p>
        </p:txBody>
      </p:sp>
    </p:spTree>
    <p:extLst>
      <p:ext uri="{BB962C8B-B14F-4D97-AF65-F5344CB8AC3E}">
        <p14:creationId xmlns:p14="http://schemas.microsoft.com/office/powerpoint/2010/main" val="6501938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098551" y="228600"/>
            <a:ext cx="11451167" cy="457200"/>
          </a:xfrm>
        </p:spPr>
        <p:txBody>
          <a:bodyPr/>
          <a:lstStyle/>
          <a:p>
            <a:pPr eaLnBrk="1" hangingPunct="1"/>
            <a:r>
              <a:rPr lang="en-US" altLang="en-US" sz="2400" dirty="0" smtClean="0"/>
              <a:t>Recovery from Deadlock:  Process Termination</a:t>
            </a:r>
          </a:p>
        </p:txBody>
      </p:sp>
      <p:sp>
        <p:nvSpPr>
          <p:cNvPr id="46083" name="Rectangle 3"/>
          <p:cNvSpPr>
            <a:spLocks noGrp="1" noChangeArrowheads="1"/>
          </p:cNvSpPr>
          <p:nvPr>
            <p:ph type="body" idx="1"/>
          </p:nvPr>
        </p:nvSpPr>
        <p:spPr>
          <a:xfrm>
            <a:off x="1284817" y="1108076"/>
            <a:ext cx="10259483" cy="4530725"/>
          </a:xfrm>
        </p:spPr>
        <p:txBody>
          <a:bodyPr/>
          <a:lstStyle/>
          <a:p>
            <a:r>
              <a:rPr lang="en-US" altLang="en-US" smtClean="0"/>
              <a:t>Abort all deadlocked processes</a:t>
            </a:r>
            <a:br>
              <a:rPr lang="en-US" altLang="en-US" smtClean="0"/>
            </a:br>
            <a:endParaRPr lang="en-US" altLang="en-US" smtClean="0"/>
          </a:p>
          <a:p>
            <a:r>
              <a:rPr lang="en-US" altLang="en-US" smtClean="0"/>
              <a:t>Abort one process at a time until the deadlock cycle is eliminated</a:t>
            </a:r>
            <a:br>
              <a:rPr lang="en-US" altLang="en-US" smtClean="0"/>
            </a:br>
            <a:endParaRPr lang="en-US" altLang="en-US" smtClean="0"/>
          </a:p>
          <a:p>
            <a:r>
              <a:rPr lang="en-US" altLang="en-US" smtClean="0"/>
              <a:t>In which order should we choose to abort?</a:t>
            </a:r>
          </a:p>
          <a:p>
            <a:pPr marL="800100" lvl="1" indent="-342900">
              <a:buFont typeface="Arial" pitchFamily="34" charset="0"/>
              <a:buAutoNum type="arabicPeriod"/>
            </a:pPr>
            <a:r>
              <a:rPr lang="en-US" altLang="en-US" smtClean="0"/>
              <a:t>Priority of the process</a:t>
            </a:r>
          </a:p>
          <a:p>
            <a:pPr marL="800100" lvl="1" indent="-342900">
              <a:buFont typeface="Arial" pitchFamily="34" charset="0"/>
              <a:buAutoNum type="arabicPeriod"/>
            </a:pPr>
            <a:r>
              <a:rPr lang="en-US" altLang="en-US" smtClean="0"/>
              <a:t>How long process has computed, and how much longer to completion</a:t>
            </a:r>
          </a:p>
          <a:p>
            <a:pPr marL="800100" lvl="1" indent="-342900">
              <a:buFont typeface="Arial" pitchFamily="34" charset="0"/>
              <a:buAutoNum type="arabicPeriod"/>
            </a:pPr>
            <a:r>
              <a:rPr lang="en-US" altLang="en-US" smtClean="0"/>
              <a:t>Resources the process has used</a:t>
            </a:r>
          </a:p>
          <a:p>
            <a:pPr marL="800100" lvl="1" indent="-342900">
              <a:buFont typeface="Arial" pitchFamily="34" charset="0"/>
              <a:buAutoNum type="arabicPeriod"/>
            </a:pPr>
            <a:r>
              <a:rPr lang="en-US" altLang="en-US" smtClean="0"/>
              <a:t>Resources process needs to complete</a:t>
            </a:r>
          </a:p>
          <a:p>
            <a:pPr marL="800100" lvl="1" indent="-342900">
              <a:buFont typeface="Arial" pitchFamily="34" charset="0"/>
              <a:buAutoNum type="arabicPeriod"/>
            </a:pPr>
            <a:r>
              <a:rPr lang="en-US" altLang="en-US" smtClean="0"/>
              <a:t>How many processes will need to be terminated</a:t>
            </a:r>
          </a:p>
          <a:p>
            <a:pPr marL="800100" lvl="1" indent="-342900">
              <a:buFont typeface="Arial" pitchFamily="34" charset="0"/>
              <a:buAutoNum type="arabicPeriod"/>
            </a:pPr>
            <a:r>
              <a:rPr lang="en-US" altLang="en-US" smtClean="0"/>
              <a:t>Is process interactive or batch?</a:t>
            </a:r>
          </a:p>
        </p:txBody>
      </p:sp>
    </p:spTree>
    <p:extLst>
      <p:ext uri="{BB962C8B-B14F-4D97-AF65-F5344CB8AC3E}">
        <p14:creationId xmlns:p14="http://schemas.microsoft.com/office/powerpoint/2010/main" val="40144953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30351" y="255588"/>
            <a:ext cx="10693400" cy="457200"/>
          </a:xfrm>
        </p:spPr>
        <p:txBody>
          <a:bodyPr/>
          <a:lstStyle/>
          <a:p>
            <a:pPr eaLnBrk="1" hangingPunct="1"/>
            <a:r>
              <a:rPr lang="en-US" altLang="en-US" sz="2400" smtClean="0"/>
              <a:t>Recovery from Deadlock:  Resource Preemption</a:t>
            </a:r>
          </a:p>
        </p:txBody>
      </p:sp>
      <p:sp>
        <p:nvSpPr>
          <p:cNvPr id="47107" name="Rectangle 3"/>
          <p:cNvSpPr>
            <a:spLocks noGrp="1" noChangeArrowheads="1"/>
          </p:cNvSpPr>
          <p:nvPr>
            <p:ph type="body" idx="1"/>
          </p:nvPr>
        </p:nvSpPr>
        <p:spPr>
          <a:xfrm>
            <a:off x="1145118" y="1150938"/>
            <a:ext cx="9069916" cy="4483100"/>
          </a:xfrm>
        </p:spPr>
        <p:txBody>
          <a:bodyPr/>
          <a:lstStyle/>
          <a:p>
            <a:r>
              <a:rPr lang="en-US" altLang="en-US" b="1" smtClean="0"/>
              <a:t>Selecting a victim </a:t>
            </a:r>
            <a:r>
              <a:rPr lang="en-US" altLang="en-US" smtClean="0"/>
              <a:t>– minimize cost</a:t>
            </a:r>
            <a:br>
              <a:rPr lang="en-US" altLang="en-US" smtClean="0"/>
            </a:br>
            <a:endParaRPr lang="en-US" altLang="en-US" smtClean="0"/>
          </a:p>
          <a:p>
            <a:r>
              <a:rPr lang="en-US" altLang="en-US" b="1" smtClean="0"/>
              <a:t>Rollback</a:t>
            </a:r>
            <a:r>
              <a:rPr lang="en-US" altLang="en-US" smtClean="0"/>
              <a:t> – return to some safe state, restart process for that state</a:t>
            </a:r>
            <a:br>
              <a:rPr lang="en-US" altLang="en-US" smtClean="0"/>
            </a:br>
            <a:endParaRPr lang="en-US" altLang="en-US" smtClean="0"/>
          </a:p>
          <a:p>
            <a:r>
              <a:rPr lang="en-US" altLang="en-US" b="1" smtClean="0"/>
              <a:t>Starvation</a:t>
            </a:r>
            <a:r>
              <a:rPr lang="en-US" altLang="en-US" smtClean="0"/>
              <a:t> –  same process may always be picked as victim, include number of rollback in cost factor</a:t>
            </a:r>
          </a:p>
        </p:txBody>
      </p:sp>
    </p:spTree>
    <p:extLst>
      <p:ext uri="{BB962C8B-B14F-4D97-AF65-F5344CB8AC3E}">
        <p14:creationId xmlns:p14="http://schemas.microsoft.com/office/powerpoint/2010/main" val="39256761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D158656-8922-4553-B557-1FBE708B8011}"/>
              </a:ext>
            </a:extLst>
          </p:cNvPr>
          <p:cNvSpPr txBox="1"/>
          <p:nvPr/>
        </p:nvSpPr>
        <p:spPr>
          <a:xfrm>
            <a:off x="637309" y="1159776"/>
            <a:ext cx="9744364" cy="1069395"/>
          </a:xfrm>
          <a:prstGeom prst="rect">
            <a:avLst/>
          </a:prstGeom>
          <a:noFill/>
        </p:spPr>
        <p:txBody>
          <a:bodyPr wrap="square">
            <a:spAutoFit/>
          </a:bodyPr>
          <a:lstStyle/>
          <a:p>
            <a:pPr>
              <a:lnSpc>
                <a:spcPct val="107000"/>
              </a:lnSpc>
              <a:spcAft>
                <a:spcPts val="800"/>
              </a:spcAft>
              <a:tabLst>
                <a:tab pos="5715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715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Abraham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Silberschatz</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Greg Gagne, and Peter Baer Galvin, "Operating System Concepts, Eighth Edition”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0078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E2521F0-529A-4664-87FF-C648854DB8D4}"/>
              </a:ext>
            </a:extLst>
          </p:cNvPr>
          <p:cNvSpPr txBox="1"/>
          <p:nvPr/>
        </p:nvSpPr>
        <p:spPr>
          <a:xfrm>
            <a:off x="785091" y="199655"/>
            <a:ext cx="10067636" cy="4647426"/>
          </a:xfrm>
          <a:prstGeom prst="rect">
            <a:avLst/>
          </a:prstGeom>
          <a:noFill/>
        </p:spPr>
        <p:txBody>
          <a:bodyPr wrap="square">
            <a:spAutoFit/>
          </a:bodyPr>
          <a:lstStyle/>
          <a:p>
            <a:r>
              <a:rPr lang="en-US" sz="2800" u="sng" dirty="0">
                <a:latin typeface="Times New Roman" panose="02020603050405020304" pitchFamily="18" charset="0"/>
                <a:cs typeface="Times New Roman" panose="02020603050405020304" pitchFamily="18" charset="0"/>
              </a:rPr>
              <a:t>Scheduling Criteria:</a:t>
            </a:r>
          </a:p>
          <a:p>
            <a:r>
              <a:rPr lang="en-US" sz="2800" dirty="0">
                <a:latin typeface="Times New Roman" panose="02020603050405020304" pitchFamily="18" charset="0"/>
                <a:cs typeface="Times New Roman" panose="02020603050405020304" pitchFamily="18" charset="0"/>
              </a:rPr>
              <a:t>	</a:t>
            </a:r>
          </a:p>
          <a:p>
            <a:pPr marL="457200" indent="-457200">
              <a:buFontTx/>
              <a:buChar char="-"/>
            </a:pPr>
            <a:r>
              <a:rPr lang="en-US" sz="2400" dirty="0">
                <a:latin typeface="Times New Roman" panose="02020603050405020304" pitchFamily="18" charset="0"/>
                <a:cs typeface="Times New Roman" panose="02020603050405020304" pitchFamily="18" charset="0"/>
              </a:rPr>
              <a:t>There are several different criteria to consider when trying to select the "best" scheduling algorithm for a particular situation and environment, including:</a:t>
            </a:r>
          </a:p>
          <a:p>
            <a:pPr marL="457200" indent="-457200">
              <a:buFontTx/>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CPU </a:t>
            </a:r>
            <a:r>
              <a:rPr lang="en-US" sz="2400" dirty="0" smtClean="0">
                <a:latin typeface="Times New Roman" panose="02020603050405020304" pitchFamily="18" charset="0"/>
                <a:cs typeface="Times New Roman" panose="02020603050405020304" pitchFamily="18" charset="0"/>
              </a:rPr>
              <a:t>utilization- </a:t>
            </a:r>
            <a:r>
              <a:rPr lang="en-US" sz="2400" dirty="0">
                <a:latin typeface="Times New Roman" panose="02020603050405020304" pitchFamily="18" charset="0"/>
                <a:cs typeface="Times New Roman" panose="02020603050405020304" pitchFamily="18" charset="0"/>
              </a:rPr>
              <a:t>a</a:t>
            </a:r>
            <a:r>
              <a:rPr lang="en-US" sz="2400" b="1" dirty="0" smtClean="0"/>
              <a:t> </a:t>
            </a:r>
            <a:r>
              <a:rPr lang="en-US" sz="2400" dirty="0">
                <a:latin typeface="Times New Roman" panose="02020603050405020304" pitchFamily="18" charset="0"/>
                <a:cs typeface="Times New Roman" panose="02020603050405020304" pitchFamily="18" charset="0"/>
              </a:rPr>
              <a:t>computer's usage of processing resources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Throughput </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amount of work completed in a unit of time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Turnaround time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Waiting time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Load average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Response time</a:t>
            </a:r>
          </a:p>
        </p:txBody>
      </p:sp>
    </p:spTree>
    <p:extLst>
      <p:ext uri="{BB962C8B-B14F-4D97-AF65-F5344CB8AC3E}">
        <p14:creationId xmlns:p14="http://schemas.microsoft.com/office/powerpoint/2010/main" val="2977899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FCFS</a:t>
            </a:r>
            <a:endParaRPr lang="en-IN" dirty="0"/>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4" name="Rectangle 3"/>
          <p:cNvSpPr txBox="1">
            <a:spLocks noChangeArrowheads="1"/>
          </p:cNvSpPr>
          <p:nvPr/>
        </p:nvSpPr>
        <p:spPr>
          <a:xfrm>
            <a:off x="2238904" y="2381250"/>
            <a:ext cx="7566025" cy="4114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90000"/>
              </a:lnSpc>
              <a:buFont typeface="Monotype Sorts" pitchFamily="2" charset="2"/>
              <a:buNone/>
              <a:tabLst>
                <a:tab pos="3032125" algn="ctr"/>
                <a:tab pos="4635500" algn="ctr"/>
              </a:tabLst>
            </a:pPr>
            <a:r>
              <a:rPr lang="en-US" sz="1600" dirty="0" smtClean="0"/>
              <a:t>		</a:t>
            </a:r>
            <a:r>
              <a:rPr lang="en-US" u="sng" dirty="0" smtClean="0"/>
              <a:t>Process</a:t>
            </a:r>
            <a:r>
              <a:rPr lang="en-US" dirty="0" smtClean="0"/>
              <a:t>	</a:t>
            </a:r>
            <a:r>
              <a:rPr lang="en-US" u="sng" dirty="0" smtClean="0"/>
              <a:t>Burst Time	</a:t>
            </a:r>
          </a:p>
          <a:p>
            <a:pPr>
              <a:lnSpc>
                <a:spcPct val="90000"/>
              </a:lnSpc>
              <a:buFont typeface="Monotype Sorts" pitchFamily="2" charset="2"/>
              <a:buNone/>
              <a:tabLst>
                <a:tab pos="3032125" algn="ctr"/>
                <a:tab pos="4635500" algn="ctr"/>
              </a:tabLst>
            </a:pPr>
            <a:r>
              <a:rPr lang="en-US" dirty="0" smtClean="0"/>
              <a:t>		</a:t>
            </a:r>
            <a:r>
              <a:rPr lang="en-US" i="1" dirty="0" smtClean="0"/>
              <a:t>P</a:t>
            </a:r>
            <a:r>
              <a:rPr lang="en-US" i="1" baseline="-25000" dirty="0" smtClean="0"/>
              <a:t>1</a:t>
            </a:r>
            <a:r>
              <a:rPr lang="en-US" dirty="0" smtClean="0"/>
              <a:t>	24</a:t>
            </a:r>
          </a:p>
          <a:p>
            <a:pPr>
              <a:lnSpc>
                <a:spcPct val="90000"/>
              </a:lnSpc>
              <a:buFont typeface="Monotype Sorts" pitchFamily="2" charset="2"/>
              <a:buNone/>
              <a:tabLst>
                <a:tab pos="3032125" algn="ctr"/>
                <a:tab pos="4635500" algn="ctr"/>
              </a:tabLst>
            </a:pPr>
            <a:r>
              <a:rPr lang="en-US" dirty="0" smtClean="0"/>
              <a:t>		 </a:t>
            </a:r>
            <a:r>
              <a:rPr lang="en-US" i="1" dirty="0" smtClean="0"/>
              <a:t>P</a:t>
            </a:r>
            <a:r>
              <a:rPr lang="en-US" i="1" baseline="-25000" dirty="0" smtClean="0"/>
              <a:t>2</a:t>
            </a:r>
            <a:r>
              <a:rPr lang="en-US" dirty="0" smtClean="0"/>
              <a:t> 	3</a:t>
            </a:r>
          </a:p>
          <a:p>
            <a:pPr>
              <a:lnSpc>
                <a:spcPct val="90000"/>
              </a:lnSpc>
              <a:buFont typeface="Monotype Sorts" pitchFamily="2" charset="2"/>
              <a:buNone/>
              <a:tabLst>
                <a:tab pos="3032125" algn="ctr"/>
                <a:tab pos="4635500" algn="ctr"/>
              </a:tabLst>
            </a:pPr>
            <a:r>
              <a:rPr lang="en-US" dirty="0" smtClean="0"/>
              <a:t>		 </a:t>
            </a:r>
            <a:r>
              <a:rPr lang="en-US" i="1" dirty="0" smtClean="0"/>
              <a:t>P</a:t>
            </a:r>
            <a:r>
              <a:rPr lang="en-US" i="1" baseline="-25000" dirty="0" smtClean="0"/>
              <a:t>3	 </a:t>
            </a:r>
            <a:r>
              <a:rPr lang="en-US" dirty="0" smtClean="0"/>
              <a:t>3</a:t>
            </a:r>
            <a:r>
              <a:rPr lang="en-US" i="1" baseline="-25000" dirty="0" smtClean="0"/>
              <a:t> </a:t>
            </a:r>
          </a:p>
          <a:p>
            <a:pPr>
              <a:lnSpc>
                <a:spcPct val="90000"/>
              </a:lnSpc>
              <a:tabLst>
                <a:tab pos="3032125" algn="ctr"/>
                <a:tab pos="4635500" algn="ctr"/>
              </a:tabLst>
            </a:pPr>
            <a:r>
              <a:rPr lang="en-US" dirty="0" smtClean="0"/>
              <a:t>Suppose that the processes arrive in the order: </a:t>
            </a:r>
            <a:r>
              <a:rPr lang="en-US" i="1" dirty="0" smtClean="0"/>
              <a:t>P</a:t>
            </a:r>
            <a:r>
              <a:rPr lang="en-US" i="1" baseline="-25000" dirty="0" smtClean="0"/>
              <a:t>1</a:t>
            </a:r>
            <a:r>
              <a:rPr lang="en-US" dirty="0" smtClean="0"/>
              <a:t> , </a:t>
            </a:r>
            <a:r>
              <a:rPr lang="en-US" i="1" dirty="0" smtClean="0"/>
              <a:t>P</a:t>
            </a:r>
            <a:r>
              <a:rPr lang="en-US" i="1" baseline="-25000" dirty="0" smtClean="0"/>
              <a:t>2</a:t>
            </a:r>
            <a:r>
              <a:rPr lang="en-US" dirty="0" smtClean="0"/>
              <a:t> , </a:t>
            </a:r>
            <a:r>
              <a:rPr lang="en-US" i="1" dirty="0" smtClean="0"/>
              <a:t>P</a:t>
            </a:r>
            <a:r>
              <a:rPr lang="en-US" i="1" baseline="-25000" dirty="0" smtClean="0"/>
              <a:t>3  </a:t>
            </a:r>
            <a:br>
              <a:rPr lang="en-US" i="1" baseline="-25000" dirty="0" smtClean="0"/>
            </a:br>
            <a:r>
              <a:rPr lang="en-US" dirty="0" smtClean="0"/>
              <a:t>The Gantt Chart for the schedule is:</a:t>
            </a:r>
            <a:br>
              <a:rPr lang="en-US"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pPr>
              <a:lnSpc>
                <a:spcPct val="90000"/>
              </a:lnSpc>
              <a:buFont typeface="Monotype Sorts" pitchFamily="2" charset="2"/>
              <a:buNone/>
              <a:tabLst>
                <a:tab pos="3032125" algn="ctr"/>
                <a:tab pos="4635500" algn="ctr"/>
              </a:tabLst>
            </a:pPr>
            <a:endParaRPr lang="en-US" sz="1600" dirty="0" smtClean="0"/>
          </a:p>
          <a:p>
            <a:pPr>
              <a:lnSpc>
                <a:spcPct val="90000"/>
              </a:lnSpc>
              <a:tabLst>
                <a:tab pos="3032125" algn="ctr"/>
                <a:tab pos="4635500" algn="ctr"/>
              </a:tabLst>
            </a:pPr>
            <a:r>
              <a:rPr lang="en-US" dirty="0" smtClean="0"/>
              <a:t>Waiting time for </a:t>
            </a:r>
            <a:r>
              <a:rPr lang="en-US" i="1" dirty="0" smtClean="0"/>
              <a:t>P</a:t>
            </a:r>
            <a:r>
              <a:rPr lang="en-US" i="1" baseline="-25000" dirty="0" smtClean="0"/>
              <a:t>1</a:t>
            </a:r>
            <a:r>
              <a:rPr lang="en-US" dirty="0" smtClean="0"/>
              <a:t>  = 0; </a:t>
            </a:r>
            <a:r>
              <a:rPr lang="en-US" i="1" dirty="0" smtClean="0"/>
              <a:t>P</a:t>
            </a:r>
            <a:r>
              <a:rPr lang="en-US" i="1" baseline="-25000" dirty="0" smtClean="0"/>
              <a:t>2</a:t>
            </a:r>
            <a:r>
              <a:rPr lang="en-US" dirty="0" smtClean="0"/>
              <a:t>  = 24; </a:t>
            </a:r>
            <a:r>
              <a:rPr lang="en-US" i="1" dirty="0" smtClean="0"/>
              <a:t>P</a:t>
            </a:r>
            <a:r>
              <a:rPr lang="en-US" i="1" baseline="-25000" dirty="0" smtClean="0"/>
              <a:t>3 </a:t>
            </a:r>
            <a:r>
              <a:rPr lang="en-US" dirty="0" smtClean="0"/>
              <a:t>= 27</a:t>
            </a:r>
          </a:p>
          <a:p>
            <a:pPr>
              <a:lnSpc>
                <a:spcPct val="90000"/>
              </a:lnSpc>
              <a:tabLst>
                <a:tab pos="3032125" algn="ctr"/>
                <a:tab pos="4635500" algn="ctr"/>
              </a:tabLst>
            </a:pPr>
            <a:r>
              <a:rPr lang="en-US" dirty="0" smtClean="0"/>
              <a:t>Average waiting time:  (0 + 24 + 27)/3 = 17</a:t>
            </a:r>
            <a:endParaRPr lang="en-US" dirty="0"/>
          </a:p>
        </p:txBody>
      </p:sp>
      <p:grpSp>
        <p:nvGrpSpPr>
          <p:cNvPr id="5" name="Group 18"/>
          <p:cNvGrpSpPr>
            <a:grpSpLocks/>
          </p:cNvGrpSpPr>
          <p:nvPr/>
        </p:nvGrpSpPr>
        <p:grpSpPr bwMode="auto">
          <a:xfrm>
            <a:off x="2863057" y="4563005"/>
            <a:ext cx="5556250" cy="1128713"/>
            <a:chOff x="856" y="2688"/>
            <a:chExt cx="3500" cy="711"/>
          </a:xfrm>
        </p:grpSpPr>
        <p:sp>
          <p:nvSpPr>
            <p:cNvPr id="6" name="Rectangle 4"/>
            <p:cNvSpPr>
              <a:spLocks noChangeArrowheads="1"/>
            </p:cNvSpPr>
            <p:nvPr/>
          </p:nvSpPr>
          <p:spPr bwMode="auto">
            <a:xfrm>
              <a:off x="960" y="2688"/>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Text Box 5"/>
            <p:cNvSpPr txBox="1">
              <a:spLocks noChangeArrowheads="1"/>
            </p:cNvSpPr>
            <p:nvPr/>
          </p:nvSpPr>
          <p:spPr bwMode="auto">
            <a:xfrm>
              <a:off x="1776"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P</a:t>
              </a:r>
              <a:r>
                <a:rPr lang="en-US" baseline="-25000"/>
                <a:t>1</a:t>
              </a:r>
              <a:endParaRPr lang="en-US"/>
            </a:p>
          </p:txBody>
        </p:sp>
        <p:sp>
          <p:nvSpPr>
            <p:cNvPr id="8" name="Text Box 6"/>
            <p:cNvSpPr txBox="1">
              <a:spLocks noChangeArrowheads="1"/>
            </p:cNvSpPr>
            <p:nvPr/>
          </p:nvSpPr>
          <p:spPr bwMode="auto">
            <a:xfrm>
              <a:off x="3264"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P</a:t>
              </a:r>
              <a:r>
                <a:rPr lang="en-US" baseline="-25000"/>
                <a:t>2</a:t>
              </a:r>
              <a:endParaRPr lang="en-US"/>
            </a:p>
          </p:txBody>
        </p:sp>
        <p:sp>
          <p:nvSpPr>
            <p:cNvPr id="9" name="Text Box 7"/>
            <p:cNvSpPr txBox="1">
              <a:spLocks noChangeArrowheads="1"/>
            </p:cNvSpPr>
            <p:nvPr/>
          </p:nvSpPr>
          <p:spPr bwMode="auto">
            <a:xfrm>
              <a:off x="3840"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P</a:t>
              </a:r>
              <a:r>
                <a:rPr lang="en-US" baseline="-25000"/>
                <a:t>3</a:t>
              </a:r>
              <a:endParaRPr lang="en-US"/>
            </a:p>
          </p:txBody>
        </p:sp>
        <p:sp>
          <p:nvSpPr>
            <p:cNvPr id="10" name="Line 8"/>
            <p:cNvSpPr>
              <a:spLocks noChangeShapeType="1"/>
            </p:cNvSpPr>
            <p:nvPr/>
          </p:nvSpPr>
          <p:spPr bwMode="auto">
            <a:xfrm>
              <a:off x="960"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Line 9"/>
            <p:cNvSpPr>
              <a:spLocks noChangeShapeType="1"/>
            </p:cNvSpPr>
            <p:nvPr/>
          </p:nvSpPr>
          <p:spPr bwMode="auto">
            <a:xfrm>
              <a:off x="42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 name="Line 10"/>
            <p:cNvSpPr>
              <a:spLocks noChangeShapeType="1"/>
            </p:cNvSpPr>
            <p:nvPr/>
          </p:nvSpPr>
          <p:spPr bwMode="auto">
            <a:xfrm>
              <a:off x="3072"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 name="Line 11"/>
            <p:cNvSpPr>
              <a:spLocks noChangeShapeType="1"/>
            </p:cNvSpPr>
            <p:nvPr/>
          </p:nvSpPr>
          <p:spPr bwMode="auto">
            <a:xfrm>
              <a:off x="3648"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Line 12"/>
            <p:cNvSpPr>
              <a:spLocks noChangeShapeType="1"/>
            </p:cNvSpPr>
            <p:nvPr/>
          </p:nvSpPr>
          <p:spPr bwMode="auto">
            <a:xfrm>
              <a:off x="30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 name="Line 13"/>
            <p:cNvSpPr>
              <a:spLocks noChangeShapeType="1"/>
            </p:cNvSpPr>
            <p:nvPr/>
          </p:nvSpPr>
          <p:spPr bwMode="auto">
            <a:xfrm>
              <a:off x="3648"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 name="Text Box 14"/>
            <p:cNvSpPr txBox="1">
              <a:spLocks noChangeArrowheads="1"/>
            </p:cNvSpPr>
            <p:nvPr/>
          </p:nvSpPr>
          <p:spPr bwMode="auto">
            <a:xfrm>
              <a:off x="2928"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24</a:t>
              </a:r>
            </a:p>
          </p:txBody>
        </p:sp>
        <p:sp>
          <p:nvSpPr>
            <p:cNvPr id="17" name="Text Box 15"/>
            <p:cNvSpPr txBox="1">
              <a:spLocks noChangeArrowheads="1"/>
            </p:cNvSpPr>
            <p:nvPr/>
          </p:nvSpPr>
          <p:spPr bwMode="auto">
            <a:xfrm>
              <a:off x="3504"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27</a:t>
              </a:r>
            </a:p>
          </p:txBody>
        </p:sp>
        <p:sp>
          <p:nvSpPr>
            <p:cNvPr id="18" name="Text Box 16"/>
            <p:cNvSpPr txBox="1">
              <a:spLocks noChangeArrowheads="1"/>
            </p:cNvSpPr>
            <p:nvPr/>
          </p:nvSpPr>
          <p:spPr bwMode="auto">
            <a:xfrm>
              <a:off x="4080"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30</a:t>
              </a:r>
            </a:p>
          </p:txBody>
        </p:sp>
        <p:sp>
          <p:nvSpPr>
            <p:cNvPr id="19" name="Text Box 17"/>
            <p:cNvSpPr txBox="1">
              <a:spLocks noChangeArrowheads="1"/>
            </p:cNvSpPr>
            <p:nvPr/>
          </p:nvSpPr>
          <p:spPr bwMode="auto">
            <a:xfrm>
              <a:off x="856" y="3168"/>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t>0</a:t>
              </a:r>
            </a:p>
          </p:txBody>
        </p:sp>
      </p:grpSp>
    </p:spTree>
    <p:extLst>
      <p:ext uri="{BB962C8B-B14F-4D97-AF65-F5344CB8AC3E}">
        <p14:creationId xmlns:p14="http://schemas.microsoft.com/office/powerpoint/2010/main" val="13451876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5CFDEA934A7A47B7C580279D5386B9" ma:contentTypeVersion="4" ma:contentTypeDescription="Create a new document." ma:contentTypeScope="" ma:versionID="76c1b6130888edae3f5cc4a72b2f574d">
  <xsd:schema xmlns:xsd="http://www.w3.org/2001/XMLSchema" xmlns:xs="http://www.w3.org/2001/XMLSchema" xmlns:p="http://schemas.microsoft.com/office/2006/metadata/properties" xmlns:ns2="ba4f1642-ff44-4cb3-8e9f-731c2a547689" targetNamespace="http://schemas.microsoft.com/office/2006/metadata/properties" ma:root="true" ma:fieldsID="ababd91c5205c58273b233056f950f8b" ns2:_="">
    <xsd:import namespace="ba4f1642-ff44-4cb3-8e9f-731c2a54768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4f1642-ff44-4cb3-8e9f-731c2a547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6EFED9-4A00-4600-96B5-CF62EC593497}"/>
</file>

<file path=customXml/itemProps2.xml><?xml version="1.0" encoding="utf-8"?>
<ds:datastoreItem xmlns:ds="http://schemas.openxmlformats.org/officeDocument/2006/customXml" ds:itemID="{6B2359FE-4B3E-4FE0-A3C6-12039C935450}"/>
</file>

<file path=customXml/itemProps3.xml><?xml version="1.0" encoding="utf-8"?>
<ds:datastoreItem xmlns:ds="http://schemas.openxmlformats.org/officeDocument/2006/customXml" ds:itemID="{242DD11B-2FC2-4BB3-AD9F-44D3520F5923}"/>
</file>

<file path=docProps/app.xml><?xml version="1.0" encoding="utf-8"?>
<Properties xmlns="http://schemas.openxmlformats.org/officeDocument/2006/extended-properties" xmlns:vt="http://schemas.openxmlformats.org/officeDocument/2006/docPropsVTypes">
  <Template>Damask</Template>
  <TotalTime>2883</TotalTime>
  <Words>1130</Words>
  <Application>Microsoft Office PowerPoint</Application>
  <PresentationFormat>Custom</PresentationFormat>
  <Paragraphs>237</Paragraphs>
  <Slides>74</Slides>
  <Notes>13</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FCFS</vt:lpstr>
      <vt:lpstr>FCFS</vt:lpstr>
      <vt:lpstr>PowerPoint Presentation</vt:lpstr>
      <vt:lpstr>PowerPoint Presentation</vt:lpstr>
      <vt:lpstr>PowerPoint Presentation</vt:lpstr>
      <vt:lpstr>PowerPoint Presentation</vt:lpstr>
      <vt:lpstr>PowerPoint Presentation</vt:lpstr>
      <vt:lpstr>Round Robin(RR)</vt:lpstr>
      <vt:lpstr>Time Quantum and Context Switch Time</vt:lpstr>
      <vt:lpstr>PowerPoint Presentation</vt:lpstr>
      <vt:lpstr>PowerPoint Presentation</vt:lpstr>
      <vt:lpstr>FCFS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Deadlock examples</vt:lpstr>
      <vt:lpstr>System Model</vt:lpstr>
      <vt:lpstr>Deadlock Characterization</vt:lpstr>
      <vt:lpstr>Resource-Allocation Graph</vt:lpstr>
      <vt:lpstr>Resource-Allocation Graph (Cont.)</vt:lpstr>
      <vt:lpstr>Example of a Resource Allocation Graph</vt:lpstr>
      <vt:lpstr>Resource Allocation Graph With A Deadlock</vt:lpstr>
      <vt:lpstr>Graph With A Cycle But No Deadlock</vt:lpstr>
      <vt:lpstr>Basic Facts</vt:lpstr>
      <vt:lpstr>Basic Facts</vt:lpstr>
      <vt:lpstr>Avoidance Algorithms</vt:lpstr>
      <vt:lpstr>Resource-Allocation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Deadlock Handling mechanisms</vt:lpstr>
      <vt:lpstr>PowerPoint Presentation</vt:lpstr>
      <vt:lpstr>Recovery from Deadlock:  Process Termination</vt:lpstr>
      <vt:lpstr>Recovery from Deadlock:  Resource Preemption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Venkatraman</dc:creator>
  <cp:lastModifiedBy>Admin</cp:lastModifiedBy>
  <cp:revision>74</cp:revision>
  <dcterms:created xsi:type="dcterms:W3CDTF">2021-01-27T06:26:52Z</dcterms:created>
  <dcterms:modified xsi:type="dcterms:W3CDTF">2025-01-23T16:48:52Z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0x0101006F5CFDEA934A7A47B7C580279D5386B9</vt:lpwstr>
  </property>
</Properties>
</file>